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335" r:id="rId5"/>
    <p:sldId id="336" r:id="rId6"/>
    <p:sldId id="337" r:id="rId7"/>
    <p:sldId id="339" r:id="rId8"/>
    <p:sldId id="353" r:id="rId9"/>
    <p:sldId id="349" r:id="rId10"/>
    <p:sldId id="350" r:id="rId11"/>
    <p:sldId id="341" r:id="rId12"/>
    <p:sldId id="348" r:id="rId13"/>
    <p:sldId id="340" r:id="rId14"/>
    <p:sldId id="338" r:id="rId15"/>
    <p:sldId id="356" r:id="rId16"/>
    <p:sldId id="360" r:id="rId17"/>
    <p:sldId id="375" r:id="rId18"/>
    <p:sldId id="358" r:id="rId19"/>
    <p:sldId id="376" r:id="rId20"/>
    <p:sldId id="359" r:id="rId21"/>
    <p:sldId id="377" r:id="rId22"/>
    <p:sldId id="362" r:id="rId23"/>
    <p:sldId id="378" r:id="rId24"/>
    <p:sldId id="379" r:id="rId25"/>
    <p:sldId id="380" r:id="rId26"/>
    <p:sldId id="372" r:id="rId27"/>
    <p:sldId id="381" r:id="rId28"/>
    <p:sldId id="382" r:id="rId29"/>
    <p:sldId id="383" r:id="rId30"/>
    <p:sldId id="386" r:id="rId31"/>
    <p:sldId id="384" r:id="rId32"/>
    <p:sldId id="3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DA48B9-8B48-4DA9-A51B-880973DD2B44}" v="67" dt="2024-04-17T08:04:37.648"/>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394" autoAdjust="0"/>
  </p:normalViewPr>
  <p:slideViewPr>
    <p:cSldViewPr snapToGrid="0">
      <p:cViewPr varScale="1">
        <p:scale>
          <a:sx n="87" d="100"/>
          <a:sy n="87" d="100"/>
        </p:scale>
        <p:origin x="480" y="6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wasi Konadu Akuoko" userId="62f5874b-cf7a-4a13-b179-dd281e26f595" providerId="ADAL" clId="{74DA48B9-8B48-4DA9-A51B-880973DD2B44}"/>
    <pc:docChg chg="undo custSel addSld delSld modSld sldOrd">
      <pc:chgData name="Akwasi Konadu Akuoko" userId="62f5874b-cf7a-4a13-b179-dd281e26f595" providerId="ADAL" clId="{74DA48B9-8B48-4DA9-A51B-880973DD2B44}" dt="2024-04-17T08:05:56.877" v="2619" actId="1076"/>
      <pc:docMkLst>
        <pc:docMk/>
      </pc:docMkLst>
      <pc:sldChg chg="modSp mod">
        <pc:chgData name="Akwasi Konadu Akuoko" userId="62f5874b-cf7a-4a13-b179-dd281e26f595" providerId="ADAL" clId="{74DA48B9-8B48-4DA9-A51B-880973DD2B44}" dt="2024-04-08T01:09:10.376" v="2452" actId="20577"/>
        <pc:sldMkLst>
          <pc:docMk/>
          <pc:sldMk cId="582749365" sldId="336"/>
        </pc:sldMkLst>
        <pc:spChg chg="mod">
          <ac:chgData name="Akwasi Konadu Akuoko" userId="62f5874b-cf7a-4a13-b179-dd281e26f595" providerId="ADAL" clId="{74DA48B9-8B48-4DA9-A51B-880973DD2B44}" dt="2024-04-08T01:09:10.376" v="2452" actId="20577"/>
          <ac:spMkLst>
            <pc:docMk/>
            <pc:sldMk cId="582749365" sldId="336"/>
            <ac:spMk id="7" creationId="{70B4EC43-20C2-1DA5-646B-B8D26CF7D003}"/>
          </ac:spMkLst>
        </pc:spChg>
      </pc:sldChg>
      <pc:sldChg chg="addSp modSp mod">
        <pc:chgData name="Akwasi Konadu Akuoko" userId="62f5874b-cf7a-4a13-b179-dd281e26f595" providerId="ADAL" clId="{74DA48B9-8B48-4DA9-A51B-880973DD2B44}" dt="2024-04-17T08:05:56.877" v="2619" actId="1076"/>
        <pc:sldMkLst>
          <pc:docMk/>
          <pc:sldMk cId="3786907341" sldId="337"/>
        </pc:sldMkLst>
        <pc:spChg chg="mod">
          <ac:chgData name="Akwasi Konadu Akuoko" userId="62f5874b-cf7a-4a13-b179-dd281e26f595" providerId="ADAL" clId="{74DA48B9-8B48-4DA9-A51B-880973DD2B44}" dt="2024-04-17T08:04:23.023" v="2578" actId="313"/>
          <ac:spMkLst>
            <pc:docMk/>
            <pc:sldMk cId="3786907341" sldId="337"/>
            <ac:spMk id="2" creationId="{EA5BA0C7-4B10-03D7-2211-750D1F9E5A8A}"/>
          </ac:spMkLst>
        </pc:spChg>
        <pc:spChg chg="add mod">
          <ac:chgData name="Akwasi Konadu Akuoko" userId="62f5874b-cf7a-4a13-b179-dd281e26f595" providerId="ADAL" clId="{74DA48B9-8B48-4DA9-A51B-880973DD2B44}" dt="2024-04-17T08:05:56.877" v="2619" actId="1076"/>
          <ac:spMkLst>
            <pc:docMk/>
            <pc:sldMk cId="3786907341" sldId="337"/>
            <ac:spMk id="3" creationId="{EBC8492E-3382-2DE3-A6C7-D9EE2565AF28}"/>
          </ac:spMkLst>
        </pc:spChg>
        <pc:picChg chg="mod">
          <ac:chgData name="Akwasi Konadu Akuoko" userId="62f5874b-cf7a-4a13-b179-dd281e26f595" providerId="ADAL" clId="{74DA48B9-8B48-4DA9-A51B-880973DD2B44}" dt="2024-04-17T08:03:27.379" v="2497" actId="14826"/>
          <ac:picMkLst>
            <pc:docMk/>
            <pc:sldMk cId="3786907341" sldId="337"/>
            <ac:picMk id="10" creationId="{0E7DFFA9-9901-3CE7-AAC2-C1754C65BD4D}"/>
          </ac:picMkLst>
        </pc:picChg>
      </pc:sldChg>
      <pc:sldChg chg="modSp mod">
        <pc:chgData name="Akwasi Konadu Akuoko" userId="62f5874b-cf7a-4a13-b179-dd281e26f595" providerId="ADAL" clId="{74DA48B9-8B48-4DA9-A51B-880973DD2B44}" dt="2024-04-08T08:02:13.816" v="2464" actId="139"/>
        <pc:sldMkLst>
          <pc:docMk/>
          <pc:sldMk cId="4043390973" sldId="340"/>
        </pc:sldMkLst>
        <pc:spChg chg="mod">
          <ac:chgData name="Akwasi Konadu Akuoko" userId="62f5874b-cf7a-4a13-b179-dd281e26f595" providerId="ADAL" clId="{74DA48B9-8B48-4DA9-A51B-880973DD2B44}" dt="2024-04-08T08:02:13.816" v="2464" actId="139"/>
          <ac:spMkLst>
            <pc:docMk/>
            <pc:sldMk cId="4043390973" sldId="340"/>
            <ac:spMk id="5" creationId="{CE3C8A46-D49C-FB70-9062-B672F2F7FB49}"/>
          </ac:spMkLst>
        </pc:spChg>
      </pc:sldChg>
      <pc:sldChg chg="del">
        <pc:chgData name="Akwasi Konadu Akuoko" userId="62f5874b-cf7a-4a13-b179-dd281e26f595" providerId="ADAL" clId="{74DA48B9-8B48-4DA9-A51B-880973DD2B44}" dt="2024-04-05T15:29:24.452" v="415" actId="47"/>
        <pc:sldMkLst>
          <pc:docMk/>
          <pc:sldMk cId="812209034" sldId="342"/>
        </pc:sldMkLst>
      </pc:sldChg>
      <pc:sldChg chg="del">
        <pc:chgData name="Akwasi Konadu Akuoko" userId="62f5874b-cf7a-4a13-b179-dd281e26f595" providerId="ADAL" clId="{74DA48B9-8B48-4DA9-A51B-880973DD2B44}" dt="2024-04-05T15:29:26.417" v="416" actId="47"/>
        <pc:sldMkLst>
          <pc:docMk/>
          <pc:sldMk cId="3813948168" sldId="343"/>
        </pc:sldMkLst>
      </pc:sldChg>
      <pc:sldChg chg="del">
        <pc:chgData name="Akwasi Konadu Akuoko" userId="62f5874b-cf7a-4a13-b179-dd281e26f595" providerId="ADAL" clId="{74DA48B9-8B48-4DA9-A51B-880973DD2B44}" dt="2024-04-05T15:29:27.950" v="417" actId="47"/>
        <pc:sldMkLst>
          <pc:docMk/>
          <pc:sldMk cId="3119264358" sldId="344"/>
        </pc:sldMkLst>
      </pc:sldChg>
      <pc:sldChg chg="del">
        <pc:chgData name="Akwasi Konadu Akuoko" userId="62f5874b-cf7a-4a13-b179-dd281e26f595" providerId="ADAL" clId="{74DA48B9-8B48-4DA9-A51B-880973DD2B44}" dt="2024-04-05T15:29:29.875" v="418" actId="47"/>
        <pc:sldMkLst>
          <pc:docMk/>
          <pc:sldMk cId="1684465119" sldId="345"/>
        </pc:sldMkLst>
      </pc:sldChg>
      <pc:sldChg chg="del">
        <pc:chgData name="Akwasi Konadu Akuoko" userId="62f5874b-cf7a-4a13-b179-dd281e26f595" providerId="ADAL" clId="{74DA48B9-8B48-4DA9-A51B-880973DD2B44}" dt="2024-04-05T15:29:31.887" v="419" actId="47"/>
        <pc:sldMkLst>
          <pc:docMk/>
          <pc:sldMk cId="2981044871" sldId="346"/>
        </pc:sldMkLst>
      </pc:sldChg>
      <pc:sldChg chg="del">
        <pc:chgData name="Akwasi Konadu Akuoko" userId="62f5874b-cf7a-4a13-b179-dd281e26f595" providerId="ADAL" clId="{74DA48B9-8B48-4DA9-A51B-880973DD2B44}" dt="2024-04-05T15:29:33.883" v="420" actId="47"/>
        <pc:sldMkLst>
          <pc:docMk/>
          <pc:sldMk cId="3493061142" sldId="347"/>
        </pc:sldMkLst>
      </pc:sldChg>
      <pc:sldChg chg="modSp mod">
        <pc:chgData name="Akwasi Konadu Akuoko" userId="62f5874b-cf7a-4a13-b179-dd281e26f595" providerId="ADAL" clId="{74DA48B9-8B48-4DA9-A51B-880973DD2B44}" dt="2024-04-17T03:31:00.704" v="2496" actId="20577"/>
        <pc:sldMkLst>
          <pc:docMk/>
          <pc:sldMk cId="2161759694" sldId="348"/>
        </pc:sldMkLst>
        <pc:spChg chg="mod">
          <ac:chgData name="Akwasi Konadu Akuoko" userId="62f5874b-cf7a-4a13-b179-dd281e26f595" providerId="ADAL" clId="{74DA48B9-8B48-4DA9-A51B-880973DD2B44}" dt="2024-04-17T03:31:00.704" v="2496" actId="20577"/>
          <ac:spMkLst>
            <pc:docMk/>
            <pc:sldMk cId="2161759694" sldId="348"/>
            <ac:spMk id="2" creationId="{C05D45BD-5B25-B32E-F712-18F18E7168E7}"/>
          </ac:spMkLst>
        </pc:spChg>
      </pc:sldChg>
      <pc:sldChg chg="del">
        <pc:chgData name="Akwasi Konadu Akuoko" userId="62f5874b-cf7a-4a13-b179-dd281e26f595" providerId="ADAL" clId="{74DA48B9-8B48-4DA9-A51B-880973DD2B44}" dt="2024-04-05T15:29:21.196" v="414" actId="47"/>
        <pc:sldMkLst>
          <pc:docMk/>
          <pc:sldMk cId="3833146996" sldId="352"/>
        </pc:sldMkLst>
      </pc:sldChg>
      <pc:sldChg chg="modSp mod ord">
        <pc:chgData name="Akwasi Konadu Akuoko" userId="62f5874b-cf7a-4a13-b179-dd281e26f595" providerId="ADAL" clId="{74DA48B9-8B48-4DA9-A51B-880973DD2B44}" dt="2024-04-17T02:30:15.036" v="2489"/>
        <pc:sldMkLst>
          <pc:docMk/>
          <pc:sldMk cId="166231223" sldId="353"/>
        </pc:sldMkLst>
        <pc:spChg chg="mod">
          <ac:chgData name="Akwasi Konadu Akuoko" userId="62f5874b-cf7a-4a13-b179-dd281e26f595" providerId="ADAL" clId="{74DA48B9-8B48-4DA9-A51B-880973DD2B44}" dt="2024-04-08T08:01:14.804" v="2461" actId="20577"/>
          <ac:spMkLst>
            <pc:docMk/>
            <pc:sldMk cId="166231223" sldId="353"/>
            <ac:spMk id="4" creationId="{B931AA74-1B85-8980-9816-4DAB721C1BE4}"/>
          </ac:spMkLst>
        </pc:spChg>
      </pc:sldChg>
      <pc:sldChg chg="del">
        <pc:chgData name="Akwasi Konadu Akuoko" userId="62f5874b-cf7a-4a13-b179-dd281e26f595" providerId="ADAL" clId="{74DA48B9-8B48-4DA9-A51B-880973DD2B44}" dt="2024-04-05T15:29:18.853" v="413" actId="47"/>
        <pc:sldMkLst>
          <pc:docMk/>
          <pc:sldMk cId="4004751909" sldId="355"/>
        </pc:sldMkLst>
      </pc:sldChg>
      <pc:sldChg chg="addSp delSp modSp mod">
        <pc:chgData name="Akwasi Konadu Akuoko" userId="62f5874b-cf7a-4a13-b179-dd281e26f595" providerId="ADAL" clId="{74DA48B9-8B48-4DA9-A51B-880973DD2B44}" dt="2024-04-06T04:05:16.741" v="574" actId="255"/>
        <pc:sldMkLst>
          <pc:docMk/>
          <pc:sldMk cId="33001308" sldId="358"/>
        </pc:sldMkLst>
        <pc:spChg chg="add del mod">
          <ac:chgData name="Akwasi Konadu Akuoko" userId="62f5874b-cf7a-4a13-b179-dd281e26f595" providerId="ADAL" clId="{74DA48B9-8B48-4DA9-A51B-880973DD2B44}" dt="2024-04-06T04:04:21.945" v="504" actId="478"/>
          <ac:spMkLst>
            <pc:docMk/>
            <pc:sldMk cId="33001308" sldId="358"/>
            <ac:spMk id="5" creationId="{A2FF0182-96F1-B0DF-7A33-9F499552F972}"/>
          </ac:spMkLst>
        </pc:spChg>
        <pc:spChg chg="mod">
          <ac:chgData name="Akwasi Konadu Akuoko" userId="62f5874b-cf7a-4a13-b179-dd281e26f595" providerId="ADAL" clId="{74DA48B9-8B48-4DA9-A51B-880973DD2B44}" dt="2024-04-06T04:05:16.741" v="574" actId="255"/>
          <ac:spMkLst>
            <pc:docMk/>
            <pc:sldMk cId="33001308" sldId="358"/>
            <ac:spMk id="7" creationId="{15940162-0620-9ECE-ECF9-1A79ADBA53F1}"/>
          </ac:spMkLst>
        </pc:spChg>
        <pc:picChg chg="del">
          <ac:chgData name="Akwasi Konadu Akuoko" userId="62f5874b-cf7a-4a13-b179-dd281e26f595" providerId="ADAL" clId="{74DA48B9-8B48-4DA9-A51B-880973DD2B44}" dt="2024-04-06T04:04:19.535" v="503" actId="478"/>
          <ac:picMkLst>
            <pc:docMk/>
            <pc:sldMk cId="33001308" sldId="358"/>
            <ac:picMk id="6" creationId="{F226DDEE-B955-8F97-7848-7466732C3097}"/>
          </ac:picMkLst>
        </pc:picChg>
      </pc:sldChg>
      <pc:sldChg chg="addSp delSp modSp mod">
        <pc:chgData name="Akwasi Konadu Akuoko" userId="62f5874b-cf7a-4a13-b179-dd281e26f595" providerId="ADAL" clId="{74DA48B9-8B48-4DA9-A51B-880973DD2B44}" dt="2024-04-08T08:06:14.253" v="2486" actId="20577"/>
        <pc:sldMkLst>
          <pc:docMk/>
          <pc:sldMk cId="1717298325" sldId="359"/>
        </pc:sldMkLst>
        <pc:spChg chg="add del mod">
          <ac:chgData name="Akwasi Konadu Akuoko" userId="62f5874b-cf7a-4a13-b179-dd281e26f595" providerId="ADAL" clId="{74DA48B9-8B48-4DA9-A51B-880973DD2B44}" dt="2024-04-06T04:11:22.797" v="585" actId="478"/>
          <ac:spMkLst>
            <pc:docMk/>
            <pc:sldMk cId="1717298325" sldId="359"/>
            <ac:spMk id="5" creationId="{C1548F70-EDE8-F932-D773-FFAFE0F9C9DF}"/>
          </ac:spMkLst>
        </pc:spChg>
        <pc:spChg chg="mod">
          <ac:chgData name="Akwasi Konadu Akuoko" userId="62f5874b-cf7a-4a13-b179-dd281e26f595" providerId="ADAL" clId="{74DA48B9-8B48-4DA9-A51B-880973DD2B44}" dt="2024-04-08T08:06:14.253" v="2486" actId="20577"/>
          <ac:spMkLst>
            <pc:docMk/>
            <pc:sldMk cId="1717298325" sldId="359"/>
            <ac:spMk id="7" creationId="{15940162-0620-9ECE-ECF9-1A79ADBA53F1}"/>
          </ac:spMkLst>
        </pc:spChg>
        <pc:spChg chg="add">
          <ac:chgData name="Akwasi Konadu Akuoko" userId="62f5874b-cf7a-4a13-b179-dd281e26f595" providerId="ADAL" clId="{74DA48B9-8B48-4DA9-A51B-880973DD2B44}" dt="2024-04-06T04:11:45.115" v="588"/>
          <ac:spMkLst>
            <pc:docMk/>
            <pc:sldMk cId="1717298325" sldId="359"/>
            <ac:spMk id="8" creationId="{C42CE635-167A-5312-2584-37D91127A7DE}"/>
          </ac:spMkLst>
        </pc:spChg>
        <pc:picChg chg="del">
          <ac:chgData name="Akwasi Konadu Akuoko" userId="62f5874b-cf7a-4a13-b179-dd281e26f595" providerId="ADAL" clId="{74DA48B9-8B48-4DA9-A51B-880973DD2B44}" dt="2024-04-06T04:11:21.532" v="584" actId="478"/>
          <ac:picMkLst>
            <pc:docMk/>
            <pc:sldMk cId="1717298325" sldId="359"/>
            <ac:picMk id="6" creationId="{F226DDEE-B955-8F97-7848-7466732C3097}"/>
          </ac:picMkLst>
        </pc:picChg>
      </pc:sldChg>
      <pc:sldChg chg="addSp delSp modSp mod">
        <pc:chgData name="Akwasi Konadu Akuoko" userId="62f5874b-cf7a-4a13-b179-dd281e26f595" providerId="ADAL" clId="{74DA48B9-8B48-4DA9-A51B-880973DD2B44}" dt="2024-04-08T08:04:04.533" v="2465" actId="313"/>
        <pc:sldMkLst>
          <pc:docMk/>
          <pc:sldMk cId="702514416" sldId="360"/>
        </pc:sldMkLst>
        <pc:spChg chg="add del mod">
          <ac:chgData name="Akwasi Konadu Akuoko" userId="62f5874b-cf7a-4a13-b179-dd281e26f595" providerId="ADAL" clId="{74DA48B9-8B48-4DA9-A51B-880973DD2B44}" dt="2024-04-06T04:00:28.512" v="445" actId="478"/>
          <ac:spMkLst>
            <pc:docMk/>
            <pc:sldMk cId="702514416" sldId="360"/>
            <ac:spMk id="5" creationId="{F1F9576C-87AC-5AEB-299C-9EEB9427AB7D}"/>
          </ac:spMkLst>
        </pc:spChg>
        <pc:spChg chg="mod">
          <ac:chgData name="Akwasi Konadu Akuoko" userId="62f5874b-cf7a-4a13-b179-dd281e26f595" providerId="ADAL" clId="{74DA48B9-8B48-4DA9-A51B-880973DD2B44}" dt="2024-04-08T08:04:04.533" v="2465" actId="313"/>
          <ac:spMkLst>
            <pc:docMk/>
            <pc:sldMk cId="702514416" sldId="360"/>
            <ac:spMk id="7" creationId="{15940162-0620-9ECE-ECF9-1A79ADBA53F1}"/>
          </ac:spMkLst>
        </pc:spChg>
        <pc:picChg chg="del">
          <ac:chgData name="Akwasi Konadu Akuoko" userId="62f5874b-cf7a-4a13-b179-dd281e26f595" providerId="ADAL" clId="{74DA48B9-8B48-4DA9-A51B-880973DD2B44}" dt="2024-04-06T04:00:25.320" v="444" actId="478"/>
          <ac:picMkLst>
            <pc:docMk/>
            <pc:sldMk cId="702514416" sldId="360"/>
            <ac:picMk id="6" creationId="{F226DDEE-B955-8F97-7848-7466732C3097}"/>
          </ac:picMkLst>
        </pc:picChg>
      </pc:sldChg>
      <pc:sldChg chg="del">
        <pc:chgData name="Akwasi Konadu Akuoko" userId="62f5874b-cf7a-4a13-b179-dd281e26f595" providerId="ADAL" clId="{74DA48B9-8B48-4DA9-A51B-880973DD2B44}" dt="2024-04-06T04:22:24.626" v="669" actId="47"/>
        <pc:sldMkLst>
          <pc:docMk/>
          <pc:sldMk cId="2215072001" sldId="361"/>
        </pc:sldMkLst>
      </pc:sldChg>
      <pc:sldChg chg="modSp mod">
        <pc:chgData name="Akwasi Konadu Akuoko" userId="62f5874b-cf7a-4a13-b179-dd281e26f595" providerId="ADAL" clId="{74DA48B9-8B48-4DA9-A51B-880973DD2B44}" dt="2024-04-06T04:25:39.761" v="766" actId="12"/>
        <pc:sldMkLst>
          <pc:docMk/>
          <pc:sldMk cId="2697732480" sldId="362"/>
        </pc:sldMkLst>
        <pc:spChg chg="mod">
          <ac:chgData name="Akwasi Konadu Akuoko" userId="62f5874b-cf7a-4a13-b179-dd281e26f595" providerId="ADAL" clId="{74DA48B9-8B48-4DA9-A51B-880973DD2B44}" dt="2024-04-05T14:49:47.368" v="2" actId="20577"/>
          <ac:spMkLst>
            <pc:docMk/>
            <pc:sldMk cId="2697732480" sldId="362"/>
            <ac:spMk id="2" creationId="{F53F4228-0DC4-4119-B9C7-6C936C41E980}"/>
          </ac:spMkLst>
        </pc:spChg>
        <pc:spChg chg="mod">
          <ac:chgData name="Akwasi Konadu Akuoko" userId="62f5874b-cf7a-4a13-b179-dd281e26f595" providerId="ADAL" clId="{74DA48B9-8B48-4DA9-A51B-880973DD2B44}" dt="2024-04-06T04:25:39.761" v="766" actId="12"/>
          <ac:spMkLst>
            <pc:docMk/>
            <pc:sldMk cId="2697732480" sldId="362"/>
            <ac:spMk id="7" creationId="{15940162-0620-9ECE-ECF9-1A79ADBA53F1}"/>
          </ac:spMkLst>
        </pc:spChg>
      </pc:sldChg>
      <pc:sldChg chg="del">
        <pc:chgData name="Akwasi Konadu Akuoko" userId="62f5874b-cf7a-4a13-b179-dd281e26f595" providerId="ADAL" clId="{74DA48B9-8B48-4DA9-A51B-880973DD2B44}" dt="2024-04-06T04:23:02.191" v="670" actId="47"/>
        <pc:sldMkLst>
          <pc:docMk/>
          <pc:sldMk cId="2692062317" sldId="363"/>
        </pc:sldMkLst>
      </pc:sldChg>
      <pc:sldChg chg="addSp delSp modSp del mod">
        <pc:chgData name="Akwasi Konadu Akuoko" userId="62f5874b-cf7a-4a13-b179-dd281e26f595" providerId="ADAL" clId="{74DA48B9-8B48-4DA9-A51B-880973DD2B44}" dt="2024-04-06T04:40:45.170" v="827" actId="47"/>
        <pc:sldMkLst>
          <pc:docMk/>
          <pc:sldMk cId="387358382" sldId="364"/>
        </pc:sldMkLst>
        <pc:spChg chg="mod">
          <ac:chgData name="Akwasi Konadu Akuoko" userId="62f5874b-cf7a-4a13-b179-dd281e26f595" providerId="ADAL" clId="{74DA48B9-8B48-4DA9-A51B-880973DD2B44}" dt="2024-04-05T14:51:16.846" v="124" actId="20577"/>
          <ac:spMkLst>
            <pc:docMk/>
            <pc:sldMk cId="387358382" sldId="364"/>
            <ac:spMk id="2" creationId="{F53F4228-0DC4-4119-B9C7-6C936C41E980}"/>
          </ac:spMkLst>
        </pc:spChg>
        <pc:spChg chg="add del mod">
          <ac:chgData name="Akwasi Konadu Akuoko" userId="62f5874b-cf7a-4a13-b179-dd281e26f595" providerId="ADAL" clId="{74DA48B9-8B48-4DA9-A51B-880973DD2B44}" dt="2024-04-05T14:52:36.725" v="129" actId="478"/>
          <ac:spMkLst>
            <pc:docMk/>
            <pc:sldMk cId="387358382" sldId="364"/>
            <ac:spMk id="5" creationId="{ACB92810-A342-8DBF-BD4C-7B583598EF80}"/>
          </ac:spMkLst>
        </pc:spChg>
        <pc:spChg chg="del">
          <ac:chgData name="Akwasi Konadu Akuoko" userId="62f5874b-cf7a-4a13-b179-dd281e26f595" providerId="ADAL" clId="{74DA48B9-8B48-4DA9-A51B-880973DD2B44}" dt="2024-04-05T14:50:41.304" v="106" actId="478"/>
          <ac:spMkLst>
            <pc:docMk/>
            <pc:sldMk cId="387358382" sldId="364"/>
            <ac:spMk id="7" creationId="{15940162-0620-9ECE-ECF9-1A79ADBA53F1}"/>
          </ac:spMkLst>
        </pc:spChg>
        <pc:picChg chg="add del mod">
          <ac:chgData name="Akwasi Konadu Akuoko" userId="62f5874b-cf7a-4a13-b179-dd281e26f595" providerId="ADAL" clId="{74DA48B9-8B48-4DA9-A51B-880973DD2B44}" dt="2024-04-05T14:54:08.215" v="134" actId="1076"/>
          <ac:picMkLst>
            <pc:docMk/>
            <pc:sldMk cId="387358382" sldId="364"/>
            <ac:picMk id="6" creationId="{F226DDEE-B955-8F97-7848-7466732C3097}"/>
          </ac:picMkLst>
        </pc:picChg>
      </pc:sldChg>
      <pc:sldChg chg="add del">
        <pc:chgData name="Akwasi Konadu Akuoko" userId="62f5874b-cf7a-4a13-b179-dd281e26f595" providerId="ADAL" clId="{74DA48B9-8B48-4DA9-A51B-880973DD2B44}" dt="2024-04-05T15:28:35.926" v="412" actId="47"/>
        <pc:sldMkLst>
          <pc:docMk/>
          <pc:sldMk cId="4011371196" sldId="365"/>
        </pc:sldMkLst>
      </pc:sldChg>
      <pc:sldChg chg="modSp add del mod modClrScheme chgLayout">
        <pc:chgData name="Akwasi Konadu Akuoko" userId="62f5874b-cf7a-4a13-b179-dd281e26f595" providerId="ADAL" clId="{74DA48B9-8B48-4DA9-A51B-880973DD2B44}" dt="2024-04-06T04:40:46.138" v="828" actId="47"/>
        <pc:sldMkLst>
          <pc:docMk/>
          <pc:sldMk cId="1747426409" sldId="366"/>
        </pc:sldMkLst>
        <pc:spChg chg="mod">
          <ac:chgData name="Akwasi Konadu Akuoko" userId="62f5874b-cf7a-4a13-b179-dd281e26f595" providerId="ADAL" clId="{74DA48B9-8B48-4DA9-A51B-880973DD2B44}" dt="2024-04-05T14:55:27.875" v="152" actId="26606"/>
          <ac:spMkLst>
            <pc:docMk/>
            <pc:sldMk cId="1747426409" sldId="366"/>
            <ac:spMk id="2" creationId="{F53F4228-0DC4-4119-B9C7-6C936C41E980}"/>
          </ac:spMkLst>
        </pc:spChg>
        <pc:spChg chg="mod">
          <ac:chgData name="Akwasi Konadu Akuoko" userId="62f5874b-cf7a-4a13-b179-dd281e26f595" providerId="ADAL" clId="{74DA48B9-8B48-4DA9-A51B-880973DD2B44}" dt="2024-04-05T14:55:27.875" v="152" actId="26606"/>
          <ac:spMkLst>
            <pc:docMk/>
            <pc:sldMk cId="1747426409" sldId="366"/>
            <ac:spMk id="3" creationId="{714ECC30-C8C7-7D87-4D74-AECB825055F7}"/>
          </ac:spMkLst>
        </pc:spChg>
        <pc:picChg chg="mod">
          <ac:chgData name="Akwasi Konadu Akuoko" userId="62f5874b-cf7a-4a13-b179-dd281e26f595" providerId="ADAL" clId="{74DA48B9-8B48-4DA9-A51B-880973DD2B44}" dt="2024-04-05T14:55:27.875" v="152" actId="26606"/>
          <ac:picMkLst>
            <pc:docMk/>
            <pc:sldMk cId="1747426409" sldId="366"/>
            <ac:picMk id="6" creationId="{F226DDEE-B955-8F97-7848-7466732C3097}"/>
          </ac:picMkLst>
        </pc:picChg>
      </pc:sldChg>
      <pc:sldChg chg="modSp add del mod ord">
        <pc:chgData name="Akwasi Konadu Akuoko" userId="62f5874b-cf7a-4a13-b179-dd281e26f595" providerId="ADAL" clId="{74DA48B9-8B48-4DA9-A51B-880973DD2B44}" dt="2024-04-06T04:40:50.413" v="829" actId="47"/>
        <pc:sldMkLst>
          <pc:docMk/>
          <pc:sldMk cId="1527178307" sldId="367"/>
        </pc:sldMkLst>
        <pc:spChg chg="mod">
          <ac:chgData name="Akwasi Konadu Akuoko" userId="62f5874b-cf7a-4a13-b179-dd281e26f595" providerId="ADAL" clId="{74DA48B9-8B48-4DA9-A51B-880973DD2B44}" dt="2024-04-05T14:56:29.794" v="173" actId="20577"/>
          <ac:spMkLst>
            <pc:docMk/>
            <pc:sldMk cId="1527178307" sldId="367"/>
            <ac:spMk id="2" creationId="{F53F4228-0DC4-4119-B9C7-6C936C41E980}"/>
          </ac:spMkLst>
        </pc:spChg>
        <pc:picChg chg="mod">
          <ac:chgData name="Akwasi Konadu Akuoko" userId="62f5874b-cf7a-4a13-b179-dd281e26f595" providerId="ADAL" clId="{74DA48B9-8B48-4DA9-A51B-880973DD2B44}" dt="2024-04-05T14:57:05.099" v="174" actId="14826"/>
          <ac:picMkLst>
            <pc:docMk/>
            <pc:sldMk cId="1527178307" sldId="367"/>
            <ac:picMk id="6" creationId="{F226DDEE-B955-8F97-7848-7466732C3097}"/>
          </ac:picMkLst>
        </pc:picChg>
      </pc:sldChg>
      <pc:sldChg chg="add del">
        <pc:chgData name="Akwasi Konadu Akuoko" userId="62f5874b-cf7a-4a13-b179-dd281e26f595" providerId="ADAL" clId="{74DA48B9-8B48-4DA9-A51B-880973DD2B44}" dt="2024-04-05T14:56:07.355" v="154" actId="2890"/>
        <pc:sldMkLst>
          <pc:docMk/>
          <pc:sldMk cId="4035450762" sldId="367"/>
        </pc:sldMkLst>
      </pc:sldChg>
      <pc:sldChg chg="modSp add del mod ord">
        <pc:chgData name="Akwasi Konadu Akuoko" userId="62f5874b-cf7a-4a13-b179-dd281e26f595" providerId="ADAL" clId="{74DA48B9-8B48-4DA9-A51B-880973DD2B44}" dt="2024-04-06T04:40:52.662" v="830" actId="47"/>
        <pc:sldMkLst>
          <pc:docMk/>
          <pc:sldMk cId="427074178" sldId="368"/>
        </pc:sldMkLst>
        <pc:spChg chg="mod">
          <ac:chgData name="Akwasi Konadu Akuoko" userId="62f5874b-cf7a-4a13-b179-dd281e26f595" providerId="ADAL" clId="{74DA48B9-8B48-4DA9-A51B-880973DD2B44}" dt="2024-04-05T14:57:27.487" v="178"/>
          <ac:spMkLst>
            <pc:docMk/>
            <pc:sldMk cId="427074178" sldId="368"/>
            <ac:spMk id="2" creationId="{F53F4228-0DC4-4119-B9C7-6C936C41E980}"/>
          </ac:spMkLst>
        </pc:spChg>
        <pc:picChg chg="mod">
          <ac:chgData name="Akwasi Konadu Akuoko" userId="62f5874b-cf7a-4a13-b179-dd281e26f595" providerId="ADAL" clId="{74DA48B9-8B48-4DA9-A51B-880973DD2B44}" dt="2024-04-05T14:58:20.942" v="183" actId="1076"/>
          <ac:picMkLst>
            <pc:docMk/>
            <pc:sldMk cId="427074178" sldId="368"/>
            <ac:picMk id="6" creationId="{F226DDEE-B955-8F97-7848-7466732C3097}"/>
          </ac:picMkLst>
        </pc:picChg>
      </pc:sldChg>
      <pc:sldChg chg="modSp add del mod ord">
        <pc:chgData name="Akwasi Konadu Akuoko" userId="62f5874b-cf7a-4a13-b179-dd281e26f595" providerId="ADAL" clId="{74DA48B9-8B48-4DA9-A51B-880973DD2B44}" dt="2024-04-06T04:40:53.723" v="831" actId="47"/>
        <pc:sldMkLst>
          <pc:docMk/>
          <pc:sldMk cId="1856151295" sldId="369"/>
        </pc:sldMkLst>
        <pc:spChg chg="mod">
          <ac:chgData name="Akwasi Konadu Akuoko" userId="62f5874b-cf7a-4a13-b179-dd281e26f595" providerId="ADAL" clId="{74DA48B9-8B48-4DA9-A51B-880973DD2B44}" dt="2024-04-05T14:58:56.259" v="199" actId="20577"/>
          <ac:spMkLst>
            <pc:docMk/>
            <pc:sldMk cId="1856151295" sldId="369"/>
            <ac:spMk id="2" creationId="{F53F4228-0DC4-4119-B9C7-6C936C41E980}"/>
          </ac:spMkLst>
        </pc:spChg>
        <pc:picChg chg="mod">
          <ac:chgData name="Akwasi Konadu Akuoko" userId="62f5874b-cf7a-4a13-b179-dd281e26f595" providerId="ADAL" clId="{74DA48B9-8B48-4DA9-A51B-880973DD2B44}" dt="2024-04-05T14:59:34.827" v="200" actId="14826"/>
          <ac:picMkLst>
            <pc:docMk/>
            <pc:sldMk cId="1856151295" sldId="369"/>
            <ac:picMk id="6" creationId="{F226DDEE-B955-8F97-7848-7466732C3097}"/>
          </ac:picMkLst>
        </pc:picChg>
      </pc:sldChg>
      <pc:sldChg chg="modSp add del mod ord">
        <pc:chgData name="Akwasi Konadu Akuoko" userId="62f5874b-cf7a-4a13-b179-dd281e26f595" providerId="ADAL" clId="{74DA48B9-8B48-4DA9-A51B-880973DD2B44}" dt="2024-04-06T05:00:22.228" v="852" actId="47"/>
        <pc:sldMkLst>
          <pc:docMk/>
          <pc:sldMk cId="1069632531" sldId="370"/>
        </pc:sldMkLst>
        <pc:spChg chg="mod">
          <ac:chgData name="Akwasi Konadu Akuoko" userId="62f5874b-cf7a-4a13-b179-dd281e26f595" providerId="ADAL" clId="{74DA48B9-8B48-4DA9-A51B-880973DD2B44}" dt="2024-04-05T15:09:35.228" v="255" actId="20577"/>
          <ac:spMkLst>
            <pc:docMk/>
            <pc:sldMk cId="1069632531" sldId="370"/>
            <ac:spMk id="2" creationId="{F53F4228-0DC4-4119-B9C7-6C936C41E980}"/>
          </ac:spMkLst>
        </pc:spChg>
        <pc:picChg chg="mod">
          <ac:chgData name="Akwasi Konadu Akuoko" userId="62f5874b-cf7a-4a13-b179-dd281e26f595" providerId="ADAL" clId="{74DA48B9-8B48-4DA9-A51B-880973DD2B44}" dt="2024-04-05T15:08:57.188" v="230" actId="1076"/>
          <ac:picMkLst>
            <pc:docMk/>
            <pc:sldMk cId="1069632531" sldId="370"/>
            <ac:picMk id="6" creationId="{F226DDEE-B955-8F97-7848-7466732C3097}"/>
          </ac:picMkLst>
        </pc:picChg>
      </pc:sldChg>
      <pc:sldChg chg="addSp modSp add del mod">
        <pc:chgData name="Akwasi Konadu Akuoko" userId="62f5874b-cf7a-4a13-b179-dd281e26f595" providerId="ADAL" clId="{74DA48B9-8B48-4DA9-A51B-880973DD2B44}" dt="2024-04-06T05:00:21.007" v="851" actId="47"/>
        <pc:sldMkLst>
          <pc:docMk/>
          <pc:sldMk cId="399519912" sldId="371"/>
        </pc:sldMkLst>
        <pc:spChg chg="mod">
          <ac:chgData name="Akwasi Konadu Akuoko" userId="62f5874b-cf7a-4a13-b179-dd281e26f595" providerId="ADAL" clId="{74DA48B9-8B48-4DA9-A51B-880973DD2B44}" dt="2024-04-05T15:11:16.015" v="274" actId="20577"/>
          <ac:spMkLst>
            <pc:docMk/>
            <pc:sldMk cId="399519912" sldId="371"/>
            <ac:spMk id="2" creationId="{F53F4228-0DC4-4119-B9C7-6C936C41E980}"/>
          </ac:spMkLst>
        </pc:spChg>
        <pc:spChg chg="add mod">
          <ac:chgData name="Akwasi Konadu Akuoko" userId="62f5874b-cf7a-4a13-b179-dd281e26f595" providerId="ADAL" clId="{74DA48B9-8B48-4DA9-A51B-880973DD2B44}" dt="2024-04-05T15:18:04.471" v="318" actId="20577"/>
          <ac:spMkLst>
            <pc:docMk/>
            <pc:sldMk cId="399519912" sldId="371"/>
            <ac:spMk id="4" creationId="{6298B04F-1E7C-686D-728C-68F27A316657}"/>
          </ac:spMkLst>
        </pc:spChg>
        <pc:spChg chg="add">
          <ac:chgData name="Akwasi Konadu Akuoko" userId="62f5874b-cf7a-4a13-b179-dd281e26f595" providerId="ADAL" clId="{74DA48B9-8B48-4DA9-A51B-880973DD2B44}" dt="2024-04-05T15:17:25.163" v="306"/>
          <ac:spMkLst>
            <pc:docMk/>
            <pc:sldMk cId="399519912" sldId="371"/>
            <ac:spMk id="5" creationId="{87F3BF26-5DA2-D1BD-9D4C-DCDF244B588D}"/>
          </ac:spMkLst>
        </pc:spChg>
        <pc:picChg chg="mod">
          <ac:chgData name="Akwasi Konadu Akuoko" userId="62f5874b-cf7a-4a13-b179-dd281e26f595" providerId="ADAL" clId="{74DA48B9-8B48-4DA9-A51B-880973DD2B44}" dt="2024-04-05T15:16:42.641" v="302" actId="1076"/>
          <ac:picMkLst>
            <pc:docMk/>
            <pc:sldMk cId="399519912" sldId="371"/>
            <ac:picMk id="6" creationId="{F226DDEE-B955-8F97-7848-7466732C3097}"/>
          </ac:picMkLst>
        </pc:picChg>
      </pc:sldChg>
      <pc:sldChg chg="addSp delSp modSp add del mod ord modAnim modNotesTx">
        <pc:chgData name="Akwasi Konadu Akuoko" userId="62f5874b-cf7a-4a13-b179-dd281e26f595" providerId="ADAL" clId="{74DA48B9-8B48-4DA9-A51B-880973DD2B44}" dt="2024-04-06T04:58:21.513" v="848"/>
        <pc:sldMkLst>
          <pc:docMk/>
          <pc:sldMk cId="2457264326" sldId="372"/>
        </pc:sldMkLst>
        <pc:spChg chg="del mod">
          <ac:chgData name="Akwasi Konadu Akuoko" userId="62f5874b-cf7a-4a13-b179-dd281e26f595" providerId="ADAL" clId="{74DA48B9-8B48-4DA9-A51B-880973DD2B44}" dt="2024-04-06T04:57:50.560" v="838" actId="478"/>
          <ac:spMkLst>
            <pc:docMk/>
            <pc:sldMk cId="2457264326" sldId="372"/>
            <ac:spMk id="2" creationId="{F53F4228-0DC4-4119-B9C7-6C936C41E980}"/>
          </ac:spMkLst>
        </pc:spChg>
        <pc:spChg chg="add del mod">
          <ac:chgData name="Akwasi Konadu Akuoko" userId="62f5874b-cf7a-4a13-b179-dd281e26f595" providerId="ADAL" clId="{74DA48B9-8B48-4DA9-A51B-880973DD2B44}" dt="2024-04-06T04:57:52.394" v="839" actId="478"/>
          <ac:spMkLst>
            <pc:docMk/>
            <pc:sldMk cId="2457264326" sldId="372"/>
            <ac:spMk id="5" creationId="{D67F0BA9-E3F7-D573-774A-C09BADFAC113}"/>
          </ac:spMkLst>
        </pc:spChg>
        <pc:spChg chg="add del mod">
          <ac:chgData name="Akwasi Konadu Akuoko" userId="62f5874b-cf7a-4a13-b179-dd281e26f595" providerId="ADAL" clId="{74DA48B9-8B48-4DA9-A51B-880973DD2B44}" dt="2024-04-06T04:57:58.356" v="841" actId="478"/>
          <ac:spMkLst>
            <pc:docMk/>
            <pc:sldMk cId="2457264326" sldId="372"/>
            <ac:spMk id="8" creationId="{CF004F42-E649-FB9D-B5D0-23BB4F21E4F7}"/>
          </ac:spMkLst>
        </pc:spChg>
        <pc:picChg chg="del mod">
          <ac:chgData name="Akwasi Konadu Akuoko" userId="62f5874b-cf7a-4a13-b179-dd281e26f595" providerId="ADAL" clId="{74DA48B9-8B48-4DA9-A51B-880973DD2B44}" dt="2024-04-06T04:57:54.903" v="840" actId="478"/>
          <ac:picMkLst>
            <pc:docMk/>
            <pc:sldMk cId="2457264326" sldId="372"/>
            <ac:picMk id="6" creationId="{F226DDEE-B955-8F97-7848-7466732C3097}"/>
          </ac:picMkLst>
        </pc:picChg>
        <pc:picChg chg="add mod">
          <ac:chgData name="Akwasi Konadu Akuoko" userId="62f5874b-cf7a-4a13-b179-dd281e26f595" providerId="ADAL" clId="{74DA48B9-8B48-4DA9-A51B-880973DD2B44}" dt="2024-04-06T04:58:17.330" v="847"/>
          <ac:picMkLst>
            <pc:docMk/>
            <pc:sldMk cId="2457264326" sldId="372"/>
            <ac:picMk id="9" creationId="{1DDBF8B9-B2E0-41AA-6A2B-4F9894D555EA}"/>
          </ac:picMkLst>
        </pc:picChg>
      </pc:sldChg>
      <pc:sldChg chg="addSp modSp add del mod">
        <pc:chgData name="Akwasi Konadu Akuoko" userId="62f5874b-cf7a-4a13-b179-dd281e26f595" providerId="ADAL" clId="{74DA48B9-8B48-4DA9-A51B-880973DD2B44}" dt="2024-04-06T05:00:19.839" v="850" actId="47"/>
        <pc:sldMkLst>
          <pc:docMk/>
          <pc:sldMk cId="2230312655" sldId="373"/>
        </pc:sldMkLst>
        <pc:spChg chg="mod">
          <ac:chgData name="Akwasi Konadu Akuoko" userId="62f5874b-cf7a-4a13-b179-dd281e26f595" providerId="ADAL" clId="{74DA48B9-8B48-4DA9-A51B-880973DD2B44}" dt="2024-04-05T15:44:12.623" v="435" actId="20577"/>
          <ac:spMkLst>
            <pc:docMk/>
            <pc:sldMk cId="2230312655" sldId="373"/>
            <ac:spMk id="2" creationId="{F53F4228-0DC4-4119-B9C7-6C936C41E980}"/>
          </ac:spMkLst>
        </pc:spChg>
        <pc:spChg chg="mod">
          <ac:chgData name="Akwasi Konadu Akuoko" userId="62f5874b-cf7a-4a13-b179-dd281e26f595" providerId="ADAL" clId="{74DA48B9-8B48-4DA9-A51B-880973DD2B44}" dt="2024-04-05T15:20:20.902" v="336" actId="20577"/>
          <ac:spMkLst>
            <pc:docMk/>
            <pc:sldMk cId="2230312655" sldId="373"/>
            <ac:spMk id="4" creationId="{6298B04F-1E7C-686D-728C-68F27A316657}"/>
          </ac:spMkLst>
        </pc:spChg>
        <pc:spChg chg="add">
          <ac:chgData name="Akwasi Konadu Akuoko" userId="62f5874b-cf7a-4a13-b179-dd281e26f595" providerId="ADAL" clId="{74DA48B9-8B48-4DA9-A51B-880973DD2B44}" dt="2024-04-05T15:19:36.902" v="322"/>
          <ac:spMkLst>
            <pc:docMk/>
            <pc:sldMk cId="2230312655" sldId="373"/>
            <ac:spMk id="5" creationId="{4865B0D2-F0A5-6428-6EF9-7BC7533CA303}"/>
          </ac:spMkLst>
        </pc:spChg>
        <pc:picChg chg="mod">
          <ac:chgData name="Akwasi Konadu Akuoko" userId="62f5874b-cf7a-4a13-b179-dd281e26f595" providerId="ADAL" clId="{74DA48B9-8B48-4DA9-A51B-880973DD2B44}" dt="2024-04-05T15:19:29.557" v="321" actId="14100"/>
          <ac:picMkLst>
            <pc:docMk/>
            <pc:sldMk cId="2230312655" sldId="373"/>
            <ac:picMk id="6" creationId="{F226DDEE-B955-8F97-7848-7466732C3097}"/>
          </ac:picMkLst>
        </pc:picChg>
      </pc:sldChg>
      <pc:sldChg chg="modSp add del mod">
        <pc:chgData name="Akwasi Konadu Akuoko" userId="62f5874b-cf7a-4a13-b179-dd281e26f595" providerId="ADAL" clId="{74DA48B9-8B48-4DA9-A51B-880973DD2B44}" dt="2024-04-06T05:00:18.907" v="849" actId="47"/>
        <pc:sldMkLst>
          <pc:docMk/>
          <pc:sldMk cId="96145246" sldId="374"/>
        </pc:sldMkLst>
        <pc:spChg chg="mod">
          <ac:chgData name="Akwasi Konadu Akuoko" userId="62f5874b-cf7a-4a13-b179-dd281e26f595" providerId="ADAL" clId="{74DA48B9-8B48-4DA9-A51B-880973DD2B44}" dt="2024-04-05T15:45:12.139" v="443" actId="20577"/>
          <ac:spMkLst>
            <pc:docMk/>
            <pc:sldMk cId="96145246" sldId="374"/>
            <ac:spMk id="2" creationId="{F53F4228-0DC4-4119-B9C7-6C936C41E980}"/>
          </ac:spMkLst>
        </pc:spChg>
        <pc:spChg chg="mod">
          <ac:chgData name="Akwasi Konadu Akuoko" userId="62f5874b-cf7a-4a13-b179-dd281e26f595" providerId="ADAL" clId="{74DA48B9-8B48-4DA9-A51B-880973DD2B44}" dt="2024-04-05T15:28:33.025" v="411" actId="20577"/>
          <ac:spMkLst>
            <pc:docMk/>
            <pc:sldMk cId="96145246" sldId="374"/>
            <ac:spMk id="4" creationId="{6298B04F-1E7C-686D-728C-68F27A316657}"/>
          </ac:spMkLst>
        </pc:spChg>
        <pc:picChg chg="mod">
          <ac:chgData name="Akwasi Konadu Akuoko" userId="62f5874b-cf7a-4a13-b179-dd281e26f595" providerId="ADAL" clId="{74DA48B9-8B48-4DA9-A51B-880973DD2B44}" dt="2024-04-05T15:27:23.071" v="342" actId="1076"/>
          <ac:picMkLst>
            <pc:docMk/>
            <pc:sldMk cId="96145246" sldId="374"/>
            <ac:picMk id="6" creationId="{F226DDEE-B955-8F97-7848-7466732C3097}"/>
          </ac:picMkLst>
        </pc:picChg>
      </pc:sldChg>
      <pc:sldChg chg="addSp delSp modSp add mod modAnim">
        <pc:chgData name="Akwasi Konadu Akuoko" userId="62f5874b-cf7a-4a13-b179-dd281e26f595" providerId="ADAL" clId="{74DA48B9-8B48-4DA9-A51B-880973DD2B44}" dt="2024-04-06T04:40:33.119" v="826"/>
        <pc:sldMkLst>
          <pc:docMk/>
          <pc:sldMk cId="3425495666" sldId="375"/>
        </pc:sldMkLst>
        <pc:spChg chg="del">
          <ac:chgData name="Akwasi Konadu Akuoko" userId="62f5874b-cf7a-4a13-b179-dd281e26f595" providerId="ADAL" clId="{74DA48B9-8B48-4DA9-A51B-880973DD2B44}" dt="2024-04-06T04:02:12.691" v="500" actId="478"/>
          <ac:spMkLst>
            <pc:docMk/>
            <pc:sldMk cId="3425495666" sldId="375"/>
            <ac:spMk id="2" creationId="{F53F4228-0DC4-4119-B9C7-6C936C41E980}"/>
          </ac:spMkLst>
        </pc:spChg>
        <pc:spChg chg="add del mod">
          <ac:chgData name="Akwasi Konadu Akuoko" userId="62f5874b-cf7a-4a13-b179-dd281e26f595" providerId="ADAL" clId="{74DA48B9-8B48-4DA9-A51B-880973DD2B44}" dt="2024-04-06T04:02:14.439" v="501" actId="478"/>
          <ac:spMkLst>
            <pc:docMk/>
            <pc:sldMk cId="3425495666" sldId="375"/>
            <ac:spMk id="5" creationId="{43BFA6BE-CAFD-ECD6-5431-7F95AD449241}"/>
          </ac:spMkLst>
        </pc:spChg>
        <pc:spChg chg="del mod">
          <ac:chgData name="Akwasi Konadu Akuoko" userId="62f5874b-cf7a-4a13-b179-dd281e26f595" providerId="ADAL" clId="{74DA48B9-8B48-4DA9-A51B-880973DD2B44}" dt="2024-04-06T04:02:09.225" v="499" actId="478"/>
          <ac:spMkLst>
            <pc:docMk/>
            <pc:sldMk cId="3425495666" sldId="375"/>
            <ac:spMk id="7" creationId="{15940162-0620-9ECE-ECF9-1A79ADBA53F1}"/>
          </ac:spMkLst>
        </pc:spChg>
        <pc:picChg chg="add mod">
          <ac:chgData name="Akwasi Konadu Akuoko" userId="62f5874b-cf7a-4a13-b179-dd281e26f595" providerId="ADAL" clId="{74DA48B9-8B48-4DA9-A51B-880973DD2B44}" dt="2024-04-06T04:02:39.662" v="502"/>
          <ac:picMkLst>
            <pc:docMk/>
            <pc:sldMk cId="3425495666" sldId="375"/>
            <ac:picMk id="6" creationId="{B7F8C3D9-7A9A-A55E-52C1-387AF315958C}"/>
          </ac:picMkLst>
        </pc:picChg>
      </pc:sldChg>
      <pc:sldChg chg="addSp delSp modSp add mod modAnim">
        <pc:chgData name="Akwasi Konadu Akuoko" userId="62f5874b-cf7a-4a13-b179-dd281e26f595" providerId="ADAL" clId="{74DA48B9-8B48-4DA9-A51B-880973DD2B44}" dt="2024-04-06T04:40:28.128" v="825"/>
        <pc:sldMkLst>
          <pc:docMk/>
          <pc:sldMk cId="3711851357" sldId="376"/>
        </pc:sldMkLst>
        <pc:spChg chg="del">
          <ac:chgData name="Akwasi Konadu Akuoko" userId="62f5874b-cf7a-4a13-b179-dd281e26f595" providerId="ADAL" clId="{74DA48B9-8B48-4DA9-A51B-880973DD2B44}" dt="2024-04-06T04:05:31.072" v="577" actId="478"/>
          <ac:spMkLst>
            <pc:docMk/>
            <pc:sldMk cId="3711851357" sldId="376"/>
            <ac:spMk id="2" creationId="{F53F4228-0DC4-4119-B9C7-6C936C41E980}"/>
          </ac:spMkLst>
        </pc:spChg>
        <pc:spChg chg="add del mod">
          <ac:chgData name="Akwasi Konadu Akuoko" userId="62f5874b-cf7a-4a13-b179-dd281e26f595" providerId="ADAL" clId="{74DA48B9-8B48-4DA9-A51B-880973DD2B44}" dt="2024-04-06T04:05:32.993" v="578" actId="478"/>
          <ac:spMkLst>
            <pc:docMk/>
            <pc:sldMk cId="3711851357" sldId="376"/>
            <ac:spMk id="5" creationId="{D631805A-95E5-79AB-0DB0-1D33C13B6527}"/>
          </ac:spMkLst>
        </pc:spChg>
        <pc:spChg chg="del">
          <ac:chgData name="Akwasi Konadu Akuoko" userId="62f5874b-cf7a-4a13-b179-dd281e26f595" providerId="ADAL" clId="{74DA48B9-8B48-4DA9-A51B-880973DD2B44}" dt="2024-04-06T04:05:28.680" v="576" actId="478"/>
          <ac:spMkLst>
            <pc:docMk/>
            <pc:sldMk cId="3711851357" sldId="376"/>
            <ac:spMk id="7" creationId="{15940162-0620-9ECE-ECF9-1A79ADBA53F1}"/>
          </ac:spMkLst>
        </pc:spChg>
        <pc:picChg chg="add mod">
          <ac:chgData name="Akwasi Konadu Akuoko" userId="62f5874b-cf7a-4a13-b179-dd281e26f595" providerId="ADAL" clId="{74DA48B9-8B48-4DA9-A51B-880973DD2B44}" dt="2024-04-06T04:07:30.900" v="579"/>
          <ac:picMkLst>
            <pc:docMk/>
            <pc:sldMk cId="3711851357" sldId="376"/>
            <ac:picMk id="6" creationId="{9BAF3BEB-B5FE-8EC8-2B6D-2F35AC015F70}"/>
          </ac:picMkLst>
        </pc:picChg>
      </pc:sldChg>
      <pc:sldChg chg="addSp delSp modSp add mod modAnim">
        <pc:chgData name="Akwasi Konadu Akuoko" userId="62f5874b-cf7a-4a13-b179-dd281e26f595" providerId="ADAL" clId="{74DA48B9-8B48-4DA9-A51B-880973DD2B44}" dt="2024-04-08T08:09:29.577" v="2487" actId="1036"/>
        <pc:sldMkLst>
          <pc:docMk/>
          <pc:sldMk cId="2030686902" sldId="377"/>
        </pc:sldMkLst>
        <pc:spChg chg="del">
          <ac:chgData name="Akwasi Konadu Akuoko" userId="62f5874b-cf7a-4a13-b179-dd281e26f595" providerId="ADAL" clId="{74DA48B9-8B48-4DA9-A51B-880973DD2B44}" dt="2024-04-06T04:20:56.333" v="664" actId="478"/>
          <ac:spMkLst>
            <pc:docMk/>
            <pc:sldMk cId="2030686902" sldId="377"/>
            <ac:spMk id="2" creationId="{F53F4228-0DC4-4119-B9C7-6C936C41E980}"/>
          </ac:spMkLst>
        </pc:spChg>
        <pc:spChg chg="add del mod">
          <ac:chgData name="Akwasi Konadu Akuoko" userId="62f5874b-cf7a-4a13-b179-dd281e26f595" providerId="ADAL" clId="{74DA48B9-8B48-4DA9-A51B-880973DD2B44}" dt="2024-04-06T04:20:58.012" v="665" actId="478"/>
          <ac:spMkLst>
            <pc:docMk/>
            <pc:sldMk cId="2030686902" sldId="377"/>
            <ac:spMk id="5" creationId="{5BFCEFD7-8EA0-0FFF-09F8-39687B803F82}"/>
          </ac:spMkLst>
        </pc:spChg>
        <pc:spChg chg="del">
          <ac:chgData name="Akwasi Konadu Akuoko" userId="62f5874b-cf7a-4a13-b179-dd281e26f595" providerId="ADAL" clId="{74DA48B9-8B48-4DA9-A51B-880973DD2B44}" dt="2024-04-06T04:20:54.826" v="663" actId="478"/>
          <ac:spMkLst>
            <pc:docMk/>
            <pc:sldMk cId="2030686902" sldId="377"/>
            <ac:spMk id="7" creationId="{15940162-0620-9ECE-ECF9-1A79ADBA53F1}"/>
          </ac:spMkLst>
        </pc:spChg>
        <pc:picChg chg="add mod">
          <ac:chgData name="Akwasi Konadu Akuoko" userId="62f5874b-cf7a-4a13-b179-dd281e26f595" providerId="ADAL" clId="{74DA48B9-8B48-4DA9-A51B-880973DD2B44}" dt="2024-04-08T08:09:29.577" v="2487" actId="1036"/>
          <ac:picMkLst>
            <pc:docMk/>
            <pc:sldMk cId="2030686902" sldId="377"/>
            <ac:picMk id="6" creationId="{D9E30214-6B30-0174-197E-F13E3383C2D8}"/>
          </ac:picMkLst>
        </pc:picChg>
      </pc:sldChg>
      <pc:sldChg chg="addSp delSp modSp add mod modAnim modNotesTx">
        <pc:chgData name="Akwasi Konadu Akuoko" userId="62f5874b-cf7a-4a13-b179-dd281e26f595" providerId="ADAL" clId="{74DA48B9-8B48-4DA9-A51B-880973DD2B44}" dt="2024-04-06T04:40:16.967" v="823"/>
        <pc:sldMkLst>
          <pc:docMk/>
          <pc:sldMk cId="1070547363" sldId="378"/>
        </pc:sldMkLst>
        <pc:spChg chg="del">
          <ac:chgData name="Akwasi Konadu Akuoko" userId="62f5874b-cf7a-4a13-b179-dd281e26f595" providerId="ADAL" clId="{74DA48B9-8B48-4DA9-A51B-880973DD2B44}" dt="2024-04-06T04:29:35.748" v="768" actId="478"/>
          <ac:spMkLst>
            <pc:docMk/>
            <pc:sldMk cId="1070547363" sldId="378"/>
            <ac:spMk id="2" creationId="{F53F4228-0DC4-4119-B9C7-6C936C41E980}"/>
          </ac:spMkLst>
        </pc:spChg>
        <pc:spChg chg="add del mod">
          <ac:chgData name="Akwasi Konadu Akuoko" userId="62f5874b-cf7a-4a13-b179-dd281e26f595" providerId="ADAL" clId="{74DA48B9-8B48-4DA9-A51B-880973DD2B44}" dt="2024-04-06T04:29:37.422" v="769" actId="478"/>
          <ac:spMkLst>
            <pc:docMk/>
            <pc:sldMk cId="1070547363" sldId="378"/>
            <ac:spMk id="5" creationId="{1317EBD9-D875-6061-D9D0-8A7B0284D811}"/>
          </ac:spMkLst>
        </pc:spChg>
        <pc:spChg chg="del">
          <ac:chgData name="Akwasi Konadu Akuoko" userId="62f5874b-cf7a-4a13-b179-dd281e26f595" providerId="ADAL" clId="{74DA48B9-8B48-4DA9-A51B-880973DD2B44}" dt="2024-04-06T04:29:39.478" v="770" actId="478"/>
          <ac:spMkLst>
            <pc:docMk/>
            <pc:sldMk cId="1070547363" sldId="378"/>
            <ac:spMk id="7" creationId="{15940162-0620-9ECE-ECF9-1A79ADBA53F1}"/>
          </ac:spMkLst>
        </pc:spChg>
        <pc:picChg chg="add mod">
          <ac:chgData name="Akwasi Konadu Akuoko" userId="62f5874b-cf7a-4a13-b179-dd281e26f595" providerId="ADAL" clId="{74DA48B9-8B48-4DA9-A51B-880973DD2B44}" dt="2024-04-06T04:29:47.722" v="771"/>
          <ac:picMkLst>
            <pc:docMk/>
            <pc:sldMk cId="1070547363" sldId="378"/>
            <ac:picMk id="6" creationId="{83500423-CAC3-CDBD-5F94-662E8FA72BBE}"/>
          </ac:picMkLst>
        </pc:picChg>
      </pc:sldChg>
      <pc:sldChg chg="addSp delSp modSp add mod delAnim modAnim modNotesTx">
        <pc:chgData name="Akwasi Konadu Akuoko" userId="62f5874b-cf7a-4a13-b179-dd281e26f595" providerId="ADAL" clId="{74DA48B9-8B48-4DA9-A51B-880973DD2B44}" dt="2024-04-06T04:40:12.818" v="822"/>
        <pc:sldMkLst>
          <pc:docMk/>
          <pc:sldMk cId="4100162327" sldId="379"/>
        </pc:sldMkLst>
        <pc:picChg chg="add mod">
          <ac:chgData name="Akwasi Konadu Akuoko" userId="62f5874b-cf7a-4a13-b179-dd281e26f595" providerId="ADAL" clId="{74DA48B9-8B48-4DA9-A51B-880973DD2B44}" dt="2024-04-06T04:33:51.612" v="785"/>
          <ac:picMkLst>
            <pc:docMk/>
            <pc:sldMk cId="4100162327" sldId="379"/>
            <ac:picMk id="2" creationId="{505B7C14-BB40-1207-1A66-987BB8564C89}"/>
          </ac:picMkLst>
        </pc:picChg>
        <pc:picChg chg="del">
          <ac:chgData name="Akwasi Konadu Akuoko" userId="62f5874b-cf7a-4a13-b179-dd281e26f595" providerId="ADAL" clId="{74DA48B9-8B48-4DA9-A51B-880973DD2B44}" dt="2024-04-06T04:33:37.694" v="784" actId="478"/>
          <ac:picMkLst>
            <pc:docMk/>
            <pc:sldMk cId="4100162327" sldId="379"/>
            <ac:picMk id="6" creationId="{83500423-CAC3-CDBD-5F94-662E8FA72BBE}"/>
          </ac:picMkLst>
        </pc:picChg>
      </pc:sldChg>
      <pc:sldChg chg="addSp delSp modSp add mod delAnim modAnim modNotesTx">
        <pc:chgData name="Akwasi Konadu Akuoko" userId="62f5874b-cf7a-4a13-b179-dd281e26f595" providerId="ADAL" clId="{74DA48B9-8B48-4DA9-A51B-880973DD2B44}" dt="2024-04-06T04:39:21.187" v="821"/>
        <pc:sldMkLst>
          <pc:docMk/>
          <pc:sldMk cId="2308894251" sldId="380"/>
        </pc:sldMkLst>
        <pc:picChg chg="del">
          <ac:chgData name="Akwasi Konadu Akuoko" userId="62f5874b-cf7a-4a13-b179-dd281e26f595" providerId="ADAL" clId="{74DA48B9-8B48-4DA9-A51B-880973DD2B44}" dt="2024-04-06T04:38:03.287" v="805" actId="478"/>
          <ac:picMkLst>
            <pc:docMk/>
            <pc:sldMk cId="2308894251" sldId="380"/>
            <ac:picMk id="2" creationId="{505B7C14-BB40-1207-1A66-987BB8564C89}"/>
          </ac:picMkLst>
        </pc:picChg>
        <pc:picChg chg="add mod">
          <ac:chgData name="Akwasi Konadu Akuoko" userId="62f5874b-cf7a-4a13-b179-dd281e26f595" providerId="ADAL" clId="{74DA48B9-8B48-4DA9-A51B-880973DD2B44}" dt="2024-04-06T04:38:09.362" v="806"/>
          <ac:picMkLst>
            <pc:docMk/>
            <pc:sldMk cId="2308894251" sldId="380"/>
            <ac:picMk id="4" creationId="{8FD72CED-C700-EBDE-81B2-F9C0B1C01E9B}"/>
          </ac:picMkLst>
        </pc:picChg>
      </pc:sldChg>
      <pc:sldChg chg="modSp add mod ord">
        <pc:chgData name="Akwasi Konadu Akuoko" userId="62f5874b-cf7a-4a13-b179-dd281e26f595" providerId="ADAL" clId="{74DA48B9-8B48-4DA9-A51B-880973DD2B44}" dt="2024-04-07T23:46:38.522" v="1034" actId="20577"/>
        <pc:sldMkLst>
          <pc:docMk/>
          <pc:sldMk cId="1962037711" sldId="381"/>
        </pc:sldMkLst>
        <pc:spChg chg="mod">
          <ac:chgData name="Akwasi Konadu Akuoko" userId="62f5874b-cf7a-4a13-b179-dd281e26f595" providerId="ADAL" clId="{74DA48B9-8B48-4DA9-A51B-880973DD2B44}" dt="2024-04-07T23:40:47.930" v="879" actId="20577"/>
          <ac:spMkLst>
            <pc:docMk/>
            <pc:sldMk cId="1962037711" sldId="381"/>
            <ac:spMk id="2" creationId="{C05D45BD-5B25-B32E-F712-18F18E7168E7}"/>
          </ac:spMkLst>
        </pc:spChg>
        <pc:spChg chg="mod">
          <ac:chgData name="Akwasi Konadu Akuoko" userId="62f5874b-cf7a-4a13-b179-dd281e26f595" providerId="ADAL" clId="{74DA48B9-8B48-4DA9-A51B-880973DD2B44}" dt="2024-04-07T23:46:38.522" v="1034" actId="20577"/>
          <ac:spMkLst>
            <pc:docMk/>
            <pc:sldMk cId="1962037711" sldId="381"/>
            <ac:spMk id="4" creationId="{B931AA74-1B85-8980-9816-4DAB721C1BE4}"/>
          </ac:spMkLst>
        </pc:spChg>
      </pc:sldChg>
      <pc:sldChg chg="modSp add mod">
        <pc:chgData name="Akwasi Konadu Akuoko" userId="62f5874b-cf7a-4a13-b179-dd281e26f595" providerId="ADAL" clId="{74DA48B9-8B48-4DA9-A51B-880973DD2B44}" dt="2024-04-08T00:00:13.288" v="1485" actId="20577"/>
        <pc:sldMkLst>
          <pc:docMk/>
          <pc:sldMk cId="2179580128" sldId="382"/>
        </pc:sldMkLst>
        <pc:spChg chg="mod">
          <ac:chgData name="Akwasi Konadu Akuoko" userId="62f5874b-cf7a-4a13-b179-dd281e26f595" providerId="ADAL" clId="{74DA48B9-8B48-4DA9-A51B-880973DD2B44}" dt="2024-04-07T23:47:11.959" v="1066" actId="20577"/>
          <ac:spMkLst>
            <pc:docMk/>
            <pc:sldMk cId="2179580128" sldId="382"/>
            <ac:spMk id="2" creationId="{C05D45BD-5B25-B32E-F712-18F18E7168E7}"/>
          </ac:spMkLst>
        </pc:spChg>
        <pc:spChg chg="mod">
          <ac:chgData name="Akwasi Konadu Akuoko" userId="62f5874b-cf7a-4a13-b179-dd281e26f595" providerId="ADAL" clId="{74DA48B9-8B48-4DA9-A51B-880973DD2B44}" dt="2024-04-08T00:00:13.288" v="1485" actId="20577"/>
          <ac:spMkLst>
            <pc:docMk/>
            <pc:sldMk cId="2179580128" sldId="382"/>
            <ac:spMk id="4" creationId="{B931AA74-1B85-8980-9816-4DAB721C1BE4}"/>
          </ac:spMkLst>
        </pc:spChg>
      </pc:sldChg>
      <pc:sldChg chg="addSp delSp modSp add mod ord modClrScheme chgLayout">
        <pc:chgData name="Akwasi Konadu Akuoko" userId="62f5874b-cf7a-4a13-b179-dd281e26f595" providerId="ADAL" clId="{74DA48B9-8B48-4DA9-A51B-880973DD2B44}" dt="2024-04-08T01:00:22.439" v="2185" actId="1076"/>
        <pc:sldMkLst>
          <pc:docMk/>
          <pc:sldMk cId="3493637952" sldId="383"/>
        </pc:sldMkLst>
        <pc:spChg chg="mod">
          <ac:chgData name="Akwasi Konadu Akuoko" userId="62f5874b-cf7a-4a13-b179-dd281e26f595" providerId="ADAL" clId="{74DA48B9-8B48-4DA9-A51B-880973DD2B44}" dt="2024-04-08T00:25:48.123" v="1874" actId="26606"/>
          <ac:spMkLst>
            <pc:docMk/>
            <pc:sldMk cId="3493637952" sldId="383"/>
            <ac:spMk id="2" creationId="{F53F4228-0DC4-4119-B9C7-6C936C41E980}"/>
          </ac:spMkLst>
        </pc:spChg>
        <pc:spChg chg="mod ord">
          <ac:chgData name="Akwasi Konadu Akuoko" userId="62f5874b-cf7a-4a13-b179-dd281e26f595" providerId="ADAL" clId="{74DA48B9-8B48-4DA9-A51B-880973DD2B44}" dt="2024-04-08T00:25:48.123" v="1874" actId="26606"/>
          <ac:spMkLst>
            <pc:docMk/>
            <pc:sldMk cId="3493637952" sldId="383"/>
            <ac:spMk id="3" creationId="{714ECC30-C8C7-7D87-4D74-AECB825055F7}"/>
          </ac:spMkLst>
        </pc:spChg>
        <pc:spChg chg="add del mod">
          <ac:chgData name="Akwasi Konadu Akuoko" userId="62f5874b-cf7a-4a13-b179-dd281e26f595" providerId="ADAL" clId="{74DA48B9-8B48-4DA9-A51B-880973DD2B44}" dt="2024-04-08T00:18:34.219" v="1584"/>
          <ac:spMkLst>
            <pc:docMk/>
            <pc:sldMk cId="3493637952" sldId="383"/>
            <ac:spMk id="4" creationId="{85C1AC32-3970-E227-6A73-489026C75F12}"/>
          </ac:spMkLst>
        </pc:spChg>
        <pc:spChg chg="add mod">
          <ac:chgData name="Akwasi Konadu Akuoko" userId="62f5874b-cf7a-4a13-b179-dd281e26f595" providerId="ADAL" clId="{74DA48B9-8B48-4DA9-A51B-880973DD2B44}" dt="2024-04-08T00:45:19.177" v="2040" actId="255"/>
          <ac:spMkLst>
            <pc:docMk/>
            <pc:sldMk cId="3493637952" sldId="383"/>
            <ac:spMk id="5" creationId="{5929F24F-D347-478C-7ABA-F5130AA1ED7E}"/>
          </ac:spMkLst>
        </pc:spChg>
        <pc:spChg chg="del mod">
          <ac:chgData name="Akwasi Konadu Akuoko" userId="62f5874b-cf7a-4a13-b179-dd281e26f595" providerId="ADAL" clId="{74DA48B9-8B48-4DA9-A51B-880973DD2B44}" dt="2024-04-08T00:01:43.939" v="1576"/>
          <ac:spMkLst>
            <pc:docMk/>
            <pc:sldMk cId="3493637952" sldId="383"/>
            <ac:spMk id="7" creationId="{15940162-0620-9ECE-ECF9-1A79ADBA53F1}"/>
          </ac:spMkLst>
        </pc:spChg>
        <pc:spChg chg="add mod">
          <ac:chgData name="Akwasi Konadu Akuoko" userId="62f5874b-cf7a-4a13-b179-dd281e26f595" providerId="ADAL" clId="{74DA48B9-8B48-4DA9-A51B-880973DD2B44}" dt="2024-04-08T01:00:22.439" v="2185" actId="1076"/>
          <ac:spMkLst>
            <pc:docMk/>
            <pc:sldMk cId="3493637952" sldId="383"/>
            <ac:spMk id="11" creationId="{503AEE73-8BA0-DBC0-8B75-740CA0B0417D}"/>
          </ac:spMkLst>
        </pc:spChg>
        <pc:picChg chg="add del mod">
          <ac:chgData name="Akwasi Konadu Akuoko" userId="62f5874b-cf7a-4a13-b179-dd281e26f595" providerId="ADAL" clId="{74DA48B9-8B48-4DA9-A51B-880973DD2B44}" dt="2024-04-08T00:26:19.438" v="1898" actId="478"/>
          <ac:picMkLst>
            <pc:docMk/>
            <pc:sldMk cId="3493637952" sldId="383"/>
            <ac:picMk id="8" creationId="{0F562AC9-4008-82B5-D35C-1B199F8B8A44}"/>
          </ac:picMkLst>
        </pc:picChg>
        <pc:picChg chg="add mod">
          <ac:chgData name="Akwasi Konadu Akuoko" userId="62f5874b-cf7a-4a13-b179-dd281e26f595" providerId="ADAL" clId="{74DA48B9-8B48-4DA9-A51B-880973DD2B44}" dt="2024-04-08T01:00:02.320" v="2162" actId="14826"/>
          <ac:picMkLst>
            <pc:docMk/>
            <pc:sldMk cId="3493637952" sldId="383"/>
            <ac:picMk id="10" creationId="{451A26D7-FEB5-92CD-4742-92F147C6BED3}"/>
          </ac:picMkLst>
        </pc:picChg>
      </pc:sldChg>
      <pc:sldChg chg="addSp modSp add mod">
        <pc:chgData name="Akwasi Konadu Akuoko" userId="62f5874b-cf7a-4a13-b179-dd281e26f595" providerId="ADAL" clId="{74DA48B9-8B48-4DA9-A51B-880973DD2B44}" dt="2024-04-08T00:59:13.991" v="2161" actId="1076"/>
        <pc:sldMkLst>
          <pc:docMk/>
          <pc:sldMk cId="686884834" sldId="384"/>
        </pc:sldMkLst>
        <pc:spChg chg="mod">
          <ac:chgData name="Akwasi Konadu Akuoko" userId="62f5874b-cf7a-4a13-b179-dd281e26f595" providerId="ADAL" clId="{74DA48B9-8B48-4DA9-A51B-880973DD2B44}" dt="2024-04-08T00:38:11.147" v="1952" actId="20577"/>
          <ac:spMkLst>
            <pc:docMk/>
            <pc:sldMk cId="686884834" sldId="384"/>
            <ac:spMk id="2" creationId="{F53F4228-0DC4-4119-B9C7-6C936C41E980}"/>
          </ac:spMkLst>
        </pc:spChg>
        <pc:spChg chg="add mod">
          <ac:chgData name="Akwasi Konadu Akuoko" userId="62f5874b-cf7a-4a13-b179-dd281e26f595" providerId="ADAL" clId="{74DA48B9-8B48-4DA9-A51B-880973DD2B44}" dt="2024-04-08T00:59:13.991" v="2161" actId="1076"/>
          <ac:spMkLst>
            <pc:docMk/>
            <pc:sldMk cId="686884834" sldId="384"/>
            <ac:spMk id="4" creationId="{33C98EC7-18A4-D9FE-1596-E7AD4274D0F0}"/>
          </ac:spMkLst>
        </pc:spChg>
        <pc:spChg chg="mod">
          <ac:chgData name="Akwasi Konadu Akuoko" userId="62f5874b-cf7a-4a13-b179-dd281e26f595" providerId="ADAL" clId="{74DA48B9-8B48-4DA9-A51B-880973DD2B44}" dt="2024-04-08T00:49:29.229" v="2152"/>
          <ac:spMkLst>
            <pc:docMk/>
            <pc:sldMk cId="686884834" sldId="384"/>
            <ac:spMk id="5" creationId="{5929F24F-D347-478C-7ABA-F5130AA1ED7E}"/>
          </ac:spMkLst>
        </pc:spChg>
        <pc:picChg chg="mod">
          <ac:chgData name="Akwasi Konadu Akuoko" userId="62f5874b-cf7a-4a13-b179-dd281e26f595" providerId="ADAL" clId="{74DA48B9-8B48-4DA9-A51B-880973DD2B44}" dt="2024-04-08T00:58:45.146" v="2153" actId="14826"/>
          <ac:picMkLst>
            <pc:docMk/>
            <pc:sldMk cId="686884834" sldId="384"/>
            <ac:picMk id="10" creationId="{451A26D7-FEB5-92CD-4742-92F147C6BED3}"/>
          </ac:picMkLst>
        </pc:picChg>
      </pc:sldChg>
      <pc:sldChg chg="addSp delSp modSp add mod ord delAnim modAnim">
        <pc:chgData name="Akwasi Konadu Akuoko" userId="62f5874b-cf7a-4a13-b179-dd281e26f595" providerId="ADAL" clId="{74DA48B9-8B48-4DA9-A51B-880973DD2B44}" dt="2024-04-08T01:06:03.551" v="2192"/>
        <pc:sldMkLst>
          <pc:docMk/>
          <pc:sldMk cId="2982391567" sldId="385"/>
        </pc:sldMkLst>
        <pc:spChg chg="del">
          <ac:chgData name="Akwasi Konadu Akuoko" userId="62f5874b-cf7a-4a13-b179-dd281e26f595" providerId="ADAL" clId="{74DA48B9-8B48-4DA9-A51B-880973DD2B44}" dt="2024-04-08T00:38:43.107" v="1957" actId="478"/>
          <ac:spMkLst>
            <pc:docMk/>
            <pc:sldMk cId="2982391567" sldId="385"/>
            <ac:spMk id="2" creationId="{F53F4228-0DC4-4119-B9C7-6C936C41E980}"/>
          </ac:spMkLst>
        </pc:spChg>
        <pc:spChg chg="del mod">
          <ac:chgData name="Akwasi Konadu Akuoko" userId="62f5874b-cf7a-4a13-b179-dd281e26f595" providerId="ADAL" clId="{74DA48B9-8B48-4DA9-A51B-880973DD2B44}" dt="2024-04-08T00:38:38.540" v="1955" actId="478"/>
          <ac:spMkLst>
            <pc:docMk/>
            <pc:sldMk cId="2982391567" sldId="385"/>
            <ac:spMk id="5" creationId="{5929F24F-D347-478C-7ABA-F5130AA1ED7E}"/>
          </ac:spMkLst>
        </pc:spChg>
        <pc:spChg chg="add del mod">
          <ac:chgData name="Akwasi Konadu Akuoko" userId="62f5874b-cf7a-4a13-b179-dd281e26f595" providerId="ADAL" clId="{74DA48B9-8B48-4DA9-A51B-880973DD2B44}" dt="2024-04-08T00:38:46.011" v="1958" actId="478"/>
          <ac:spMkLst>
            <pc:docMk/>
            <pc:sldMk cId="2982391567" sldId="385"/>
            <ac:spMk id="6" creationId="{BD3B3D16-EDBD-1FCE-F3BD-EC08835C1491}"/>
          </ac:spMkLst>
        </pc:spChg>
        <pc:picChg chg="add del mod">
          <ac:chgData name="Akwasi Konadu Akuoko" userId="62f5874b-cf7a-4a13-b179-dd281e26f595" providerId="ADAL" clId="{74DA48B9-8B48-4DA9-A51B-880973DD2B44}" dt="2024-04-08T00:43:50.610" v="1960" actId="478"/>
          <ac:picMkLst>
            <pc:docMk/>
            <pc:sldMk cId="2982391567" sldId="385"/>
            <ac:picMk id="7" creationId="{28E74DEB-F45A-9984-7B0A-B998CD64170D}"/>
          </ac:picMkLst>
        </pc:picChg>
        <pc:picChg chg="add del mod">
          <ac:chgData name="Akwasi Konadu Akuoko" userId="62f5874b-cf7a-4a13-b179-dd281e26f595" providerId="ADAL" clId="{74DA48B9-8B48-4DA9-A51B-880973DD2B44}" dt="2024-04-08T01:03:18.068" v="2189" actId="478"/>
          <ac:picMkLst>
            <pc:docMk/>
            <pc:sldMk cId="2982391567" sldId="385"/>
            <ac:picMk id="8" creationId="{4ABD73A7-4D49-C3B6-D274-386A9CDE28F3}"/>
          </ac:picMkLst>
        </pc:picChg>
        <pc:picChg chg="add del mod">
          <ac:chgData name="Akwasi Konadu Akuoko" userId="62f5874b-cf7a-4a13-b179-dd281e26f595" providerId="ADAL" clId="{74DA48B9-8B48-4DA9-A51B-880973DD2B44}" dt="2024-04-08T01:05:55.823" v="2191" actId="478"/>
          <ac:picMkLst>
            <pc:docMk/>
            <pc:sldMk cId="2982391567" sldId="385"/>
            <ac:picMk id="9" creationId="{014EED4B-A849-7BAC-04A0-58945CDE2D67}"/>
          </ac:picMkLst>
        </pc:picChg>
        <pc:picChg chg="del">
          <ac:chgData name="Akwasi Konadu Akuoko" userId="62f5874b-cf7a-4a13-b179-dd281e26f595" providerId="ADAL" clId="{74DA48B9-8B48-4DA9-A51B-880973DD2B44}" dt="2024-04-08T00:38:40.703" v="1956" actId="478"/>
          <ac:picMkLst>
            <pc:docMk/>
            <pc:sldMk cId="2982391567" sldId="385"/>
            <ac:picMk id="10" creationId="{451A26D7-FEB5-92CD-4742-92F147C6BED3}"/>
          </ac:picMkLst>
        </pc:picChg>
        <pc:picChg chg="add mod">
          <ac:chgData name="Akwasi Konadu Akuoko" userId="62f5874b-cf7a-4a13-b179-dd281e26f595" providerId="ADAL" clId="{74DA48B9-8B48-4DA9-A51B-880973DD2B44}" dt="2024-04-08T01:06:03.551" v="2192"/>
          <ac:picMkLst>
            <pc:docMk/>
            <pc:sldMk cId="2982391567" sldId="385"/>
            <ac:picMk id="11" creationId="{A0BCDA75-F288-F68D-D2F1-6F95AE5F0C49}"/>
          </ac:picMkLst>
        </pc:picChg>
      </pc:sldChg>
      <pc:sldChg chg="add">
        <pc:chgData name="Akwasi Konadu Akuoko" userId="62f5874b-cf7a-4a13-b179-dd281e26f595" providerId="ADAL" clId="{74DA48B9-8B48-4DA9-A51B-880973DD2B44}" dt="2024-04-08T01:03:14.113" v="2186"/>
        <pc:sldMkLst>
          <pc:docMk/>
          <pc:sldMk cId="1609266187" sldId="3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17-Apr-24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17-Apr-24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12984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TvDisplay</a:t>
            </a:r>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20</a:t>
            </a:fld>
            <a:endParaRPr lang="en-US" dirty="0"/>
          </a:p>
        </p:txBody>
      </p:sp>
    </p:spTree>
    <p:extLst>
      <p:ext uri="{BB962C8B-B14F-4D97-AF65-F5344CB8AC3E}">
        <p14:creationId xmlns:p14="http://schemas.microsoft.com/office/powerpoint/2010/main" val="1582656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phoneDisplay</a:t>
            </a:r>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21</a:t>
            </a:fld>
            <a:endParaRPr lang="en-US" dirty="0"/>
          </a:p>
        </p:txBody>
      </p:sp>
    </p:spTree>
    <p:extLst>
      <p:ext uri="{BB962C8B-B14F-4D97-AF65-F5344CB8AC3E}">
        <p14:creationId xmlns:p14="http://schemas.microsoft.com/office/powerpoint/2010/main" val="3792552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watchDisplay</a:t>
            </a:r>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22</a:t>
            </a:fld>
            <a:endParaRPr lang="en-US" dirty="0"/>
          </a:p>
        </p:txBody>
      </p:sp>
    </p:spTree>
    <p:extLst>
      <p:ext uri="{BB962C8B-B14F-4D97-AF65-F5344CB8AC3E}">
        <p14:creationId xmlns:p14="http://schemas.microsoft.com/office/powerpoint/2010/main" val="136468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Usage</a:t>
            </a:r>
          </a:p>
        </p:txBody>
      </p:sp>
      <p:sp>
        <p:nvSpPr>
          <p:cNvPr id="4" name="Slide Number Placeholder 3"/>
          <p:cNvSpPr>
            <a:spLocks noGrp="1"/>
          </p:cNvSpPr>
          <p:nvPr>
            <p:ph type="sldNum" sz="quarter" idx="5"/>
          </p:nvPr>
        </p:nvSpPr>
        <p:spPr/>
        <p:txBody>
          <a:bodyPr/>
          <a:lstStyle/>
          <a:p>
            <a:fld id="{8B990660-4B7D-4C11-96DB-B19FFA8CA93C}" type="slidenum">
              <a:rPr lang="en-US" smtClean="0"/>
              <a:t>23</a:t>
            </a:fld>
            <a:endParaRPr lang="en-US" dirty="0"/>
          </a:p>
        </p:txBody>
      </p:sp>
    </p:spTree>
    <p:extLst>
      <p:ext uri="{BB962C8B-B14F-4D97-AF65-F5344CB8AC3E}">
        <p14:creationId xmlns:p14="http://schemas.microsoft.com/office/powerpoint/2010/main" val="2143805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8.png"/><Relationship Id="rId4"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9.png"/><Relationship Id="rId4"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0.png"/><Relationship Id="rId4"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1.png"/><Relationship Id="rId4"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dirty="0"/>
              <a:t>The observer design pattern - angular</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solidFill>
                  <a:srgbClr val="FF0000"/>
                </a:solidFill>
              </a:rPr>
              <a:t>Pitfalls</a:t>
            </a:r>
            <a:endParaRPr lang="en-ZA" dirty="0">
              <a:solidFill>
                <a:srgbClr val="FF0000"/>
              </a:solidFill>
            </a:endParaRPr>
          </a:p>
        </p:txBody>
      </p:sp>
      <p:sp>
        <p:nvSpPr>
          <p:cNvPr id="5" name="Text Placeholder 4">
            <a:extLst>
              <a:ext uri="{FF2B5EF4-FFF2-40B4-BE49-F238E27FC236}">
                <a16:creationId xmlns:a16="http://schemas.microsoft.com/office/drawing/2014/main" id="{CE3C8A46-D49C-FB70-9062-B672F2F7FB49}"/>
              </a:ext>
            </a:extLst>
          </p:cNvPr>
          <p:cNvSpPr>
            <a:spLocks noGrp="1"/>
          </p:cNvSpPr>
          <p:nvPr>
            <p:ph type="body" sz="quarter" idx="13"/>
          </p:nvPr>
        </p:nvSpPr>
        <p:spPr>
          <a:xfrm>
            <a:off x="6109694" y="4068392"/>
            <a:ext cx="5580586" cy="2197590"/>
          </a:xfrm>
        </p:spPr>
        <p:txBody>
          <a:bodyPr>
            <a:noAutofit/>
          </a:bodyPr>
          <a:lstStyle/>
          <a:p>
            <a:pPr>
              <a:lnSpc>
                <a:spcPct val="100000"/>
              </a:lnSpc>
            </a:pPr>
            <a:r>
              <a:rPr lang="en-US" dirty="0"/>
              <a:t>The observer pattern can cause memory leaks, known as the </a:t>
            </a:r>
            <a:r>
              <a:rPr lang="en-US" b="1" dirty="0"/>
              <a:t>lapsed listener problem</a:t>
            </a:r>
            <a:r>
              <a:rPr lang="en-US" dirty="0"/>
              <a:t>, because in a basic implementation, it requires both explicit registration and explicit deregistration.</a:t>
            </a:r>
          </a:p>
        </p:txBody>
      </p:sp>
    </p:spTree>
    <p:extLst>
      <p:ext uri="{BB962C8B-B14F-4D97-AF65-F5344CB8AC3E}">
        <p14:creationId xmlns:p14="http://schemas.microsoft.com/office/powerpoint/2010/main" val="404339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096000" y="176784"/>
            <a:ext cx="5864352" cy="3621024"/>
          </a:xfrm>
        </p:spPr>
        <p:txBody>
          <a:bodyPr/>
          <a:lstStyle/>
          <a:p>
            <a:r>
              <a:rPr lang="en-US" dirty="0"/>
              <a:t>An example</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6096000" y="4084320"/>
            <a:ext cx="5864225" cy="2362835"/>
          </a:xfrm>
        </p:spPr>
        <p:txBody>
          <a:bodyPr/>
          <a:lstStyle/>
          <a:p>
            <a:r>
              <a:rPr lang="en-US" dirty="0"/>
              <a:t>Consider a scenario where you have a weather monitoring system. Different parts of your application need to be updated when the weather conditions change.</a:t>
            </a:r>
          </a:p>
        </p:txBody>
      </p:sp>
    </p:spTree>
    <p:extLst>
      <p:ext uri="{BB962C8B-B14F-4D97-AF65-F5344CB8AC3E}">
        <p14:creationId xmlns:p14="http://schemas.microsoft.com/office/powerpoint/2010/main" val="3590816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Challenges or difficulties while implementing this system without Observer Design Pattern</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4284198"/>
          </a:xfrm>
        </p:spPr>
        <p:txBody>
          <a:bodyPr>
            <a:normAutofit/>
          </a:bodyPr>
          <a:lstStyle/>
          <a:p>
            <a:r>
              <a:rPr lang="en-US" dirty="0"/>
              <a:t>Components interested in weather updates would need direct references to the weather monitoring system, leading to tight coupling.</a:t>
            </a:r>
          </a:p>
          <a:p>
            <a:r>
              <a:rPr lang="en-US" dirty="0"/>
              <a:t>Adding or removing components that react to weather changes requires modifying the core weather monitoring system code, making it hard to maintain.</a:t>
            </a:r>
          </a:p>
          <a:p>
            <a:pPr marL="0" indent="0">
              <a:buNone/>
            </a:pPr>
            <a:r>
              <a:rPr lang="en-US" dirty="0"/>
              <a:t>The Observer Pattern helps decouple the weather monitoring system from the components interested in weather updates. Each component can register as an observer, and when the weather changes, the observers are notified. This way, adding or removing components doesn’t affect the weather monitoring system.</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1935650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vert="horz" lIns="91440" tIns="45720" rIns="91440" bIns="45720" rtlCol="0" anchor="b">
            <a:normAutofit/>
          </a:bodyPr>
          <a:lstStyle/>
          <a:p>
            <a:r>
              <a:rPr lang="en-US" b="1" kern="1200" cap="all" baseline="0">
                <a:latin typeface="+mj-lt"/>
                <a:ea typeface="+mj-ea"/>
                <a:cs typeface="+mj-cs"/>
              </a:rPr>
              <a:t>Example – Observer/Subscriber Interface:</a:t>
            </a:r>
          </a:p>
        </p:txBody>
      </p:sp>
      <p:sp>
        <p:nvSpPr>
          <p:cNvPr id="7" name="TextBox 6">
            <a:extLst>
              <a:ext uri="{FF2B5EF4-FFF2-40B4-BE49-F238E27FC236}">
                <a16:creationId xmlns:a16="http://schemas.microsoft.com/office/drawing/2014/main" id="{15940162-0620-9ECE-ECF9-1A79ADBA53F1}"/>
              </a:ext>
            </a:extLst>
          </p:cNvPr>
          <p:cNvSpPr txBox="1"/>
          <p:nvPr/>
        </p:nvSpPr>
        <p:spPr>
          <a:xfrm>
            <a:off x="893064" y="1978945"/>
            <a:ext cx="10404475" cy="3687763"/>
          </a:xfrm>
          <a:prstGeom prst="rect">
            <a:avLst/>
          </a:prstGeom>
        </p:spPr>
        <p:txBody>
          <a:bodyPr vert="horz" lIns="91440" tIns="45720" rIns="91440" bIns="45720" rtlCol="0">
            <a:normAutofit/>
          </a:bodyPr>
          <a:lstStyle/>
          <a:p>
            <a:pPr marL="342900" indent="-342900">
              <a:lnSpc>
                <a:spcPct val="90000"/>
              </a:lnSpc>
              <a:spcAft>
                <a:spcPts val="1200"/>
              </a:spcAft>
              <a:buFont typeface="Arial" panose="020B0604020202020204" pitchFamily="34" charset="0"/>
              <a:buChar char="•"/>
            </a:pPr>
            <a:r>
              <a:rPr lang="en-US" sz="2000" dirty="0"/>
              <a:t>The Observer Interface will do two things:</a:t>
            </a:r>
          </a:p>
          <a:p>
            <a:pPr marL="777240" lvl="1" indent="-320040">
              <a:lnSpc>
                <a:spcPct val="90000"/>
              </a:lnSpc>
              <a:spcAft>
                <a:spcPts val="1200"/>
              </a:spcAft>
              <a:buFont typeface="+mj-lt"/>
              <a:buAutoNum type="arabicPeriod"/>
            </a:pPr>
            <a:r>
              <a:rPr lang="en-US" sz="2000" dirty="0"/>
              <a:t>The Observer or the subscriber(just as in YouTube) interface defines a contract for objects that want to be notified about changes in the subject (</a:t>
            </a:r>
            <a:r>
              <a:rPr lang="en-US" sz="2000" dirty="0" err="1"/>
              <a:t>WeatherStation</a:t>
            </a:r>
            <a:r>
              <a:rPr lang="en-US" sz="2000" dirty="0"/>
              <a:t> in this case).</a:t>
            </a:r>
          </a:p>
          <a:p>
            <a:pPr marL="777240" lvl="1" indent="-320040">
              <a:lnSpc>
                <a:spcPct val="90000"/>
              </a:lnSpc>
              <a:spcAft>
                <a:spcPts val="1200"/>
              </a:spcAft>
              <a:buFont typeface="+mj-lt"/>
              <a:buAutoNum type="arabicPeriod"/>
            </a:pPr>
            <a:r>
              <a:rPr lang="en-US" sz="2000" dirty="0"/>
              <a:t>It includes a method update that concrete observers must implement to receive and handle updates.</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13</a:t>
            </a:fld>
            <a:endParaRPr lang="en-US"/>
          </a:p>
        </p:txBody>
      </p:sp>
    </p:spTree>
    <p:extLst>
      <p:ext uri="{BB962C8B-B14F-4D97-AF65-F5344CB8AC3E}">
        <p14:creationId xmlns:p14="http://schemas.microsoft.com/office/powerpoint/2010/main" val="702514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14</a:t>
            </a:fld>
            <a:endParaRPr lang="en-US"/>
          </a:p>
        </p:txBody>
      </p:sp>
      <p:pic>
        <p:nvPicPr>
          <p:cNvPr id="6" name="observerInterface">
            <a:hlinkClick r:id="" action="ppaction://media"/>
            <a:extLst>
              <a:ext uri="{FF2B5EF4-FFF2-40B4-BE49-F238E27FC236}">
                <a16:creationId xmlns:a16="http://schemas.microsoft.com/office/drawing/2014/main" id="{B7F8C3D9-7A9A-A55E-52C1-387AF31595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2549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9160" y="137160"/>
            <a:ext cx="10393680" cy="1249680"/>
          </a:xfrm>
        </p:spPr>
        <p:txBody>
          <a:bodyPr vert="horz" lIns="91440" tIns="45720" rIns="91440" bIns="45720" rtlCol="0" anchor="b">
            <a:normAutofit/>
          </a:bodyPr>
          <a:lstStyle/>
          <a:p>
            <a:r>
              <a:rPr lang="en-US" b="1" kern="1200" cap="all" baseline="0" dirty="0">
                <a:latin typeface="+mj-lt"/>
                <a:ea typeface="+mj-ea"/>
                <a:cs typeface="+mj-cs"/>
              </a:rPr>
              <a:t>Example – Subject (Observable) Interface</a:t>
            </a:r>
          </a:p>
        </p:txBody>
      </p:sp>
      <p:sp>
        <p:nvSpPr>
          <p:cNvPr id="7" name="TextBox 6">
            <a:extLst>
              <a:ext uri="{FF2B5EF4-FFF2-40B4-BE49-F238E27FC236}">
                <a16:creationId xmlns:a16="http://schemas.microsoft.com/office/drawing/2014/main" id="{15940162-0620-9ECE-ECF9-1A79ADBA53F1}"/>
              </a:ext>
            </a:extLst>
          </p:cNvPr>
          <p:cNvSpPr txBox="1"/>
          <p:nvPr/>
        </p:nvSpPr>
        <p:spPr>
          <a:xfrm>
            <a:off x="899160" y="2026920"/>
            <a:ext cx="10393680" cy="3901758"/>
          </a:xfrm>
          <a:prstGeom prst="rect">
            <a:avLst/>
          </a:prstGeom>
        </p:spPr>
        <p:txBody>
          <a:bodyPr vert="horz" lIns="91440" tIns="45720" rIns="91440" bIns="45720" rtlCol="0">
            <a:normAutofit/>
          </a:bodyPr>
          <a:lstStyle/>
          <a:p>
            <a:pPr marL="342900" indent="-342900">
              <a:lnSpc>
                <a:spcPct val="90000"/>
              </a:lnSpc>
              <a:spcAft>
                <a:spcPts val="1200"/>
              </a:spcAft>
              <a:buFont typeface="Arial" panose="020B0604020202020204" pitchFamily="34" charset="0"/>
              <a:buChar char="•"/>
            </a:pPr>
            <a:r>
              <a:rPr lang="en-US" sz="2000" dirty="0"/>
              <a:t>There are three things that the subject interface will do:</a:t>
            </a:r>
          </a:p>
          <a:p>
            <a:pPr marL="800100" lvl="1" indent="-342900">
              <a:lnSpc>
                <a:spcPct val="90000"/>
              </a:lnSpc>
              <a:spcAft>
                <a:spcPts val="1200"/>
              </a:spcAft>
              <a:buFont typeface="+mj-lt"/>
              <a:buAutoNum type="arabicPeriod"/>
            </a:pPr>
            <a:r>
              <a:rPr lang="en-US" sz="2000" dirty="0"/>
              <a:t>The Subject interface outlines the operations a subject (like </a:t>
            </a:r>
            <a:r>
              <a:rPr lang="en-US" sz="2000" dirty="0" err="1"/>
              <a:t>WeatherStation</a:t>
            </a:r>
            <a:r>
              <a:rPr lang="en-US" sz="2000" dirty="0"/>
              <a:t>) should support.</a:t>
            </a:r>
          </a:p>
          <a:p>
            <a:pPr marL="800100" lvl="1" indent="-342900">
              <a:lnSpc>
                <a:spcPct val="90000"/>
              </a:lnSpc>
              <a:spcAft>
                <a:spcPts val="1200"/>
              </a:spcAft>
              <a:buFont typeface="+mj-lt"/>
              <a:buAutoNum type="arabicPeriod"/>
            </a:pPr>
            <a:r>
              <a:rPr lang="en-US" sz="2000" dirty="0"/>
              <a:t>`</a:t>
            </a:r>
            <a:r>
              <a:rPr lang="en-US" sz="2000" dirty="0" err="1"/>
              <a:t>addObserver</a:t>
            </a:r>
            <a:r>
              <a:rPr lang="en-US" sz="2000" dirty="0"/>
              <a:t>` and `</a:t>
            </a:r>
            <a:r>
              <a:rPr lang="en-US" sz="2000" dirty="0" err="1"/>
              <a:t>removeObserver</a:t>
            </a:r>
            <a:r>
              <a:rPr lang="en-US" sz="2000" dirty="0"/>
              <a:t>` are for managing the list of observers. Note that it accepts an Observer as an argument.</a:t>
            </a:r>
          </a:p>
          <a:p>
            <a:pPr marL="800100" lvl="1" indent="-342900">
              <a:lnSpc>
                <a:spcPct val="90000"/>
              </a:lnSpc>
              <a:spcAft>
                <a:spcPts val="1200"/>
              </a:spcAft>
              <a:buFont typeface="+mj-lt"/>
              <a:buAutoNum type="arabicPeriod"/>
            </a:pPr>
            <a:r>
              <a:rPr lang="en-US" sz="2000" dirty="0"/>
              <a:t>`</a:t>
            </a:r>
            <a:r>
              <a:rPr lang="en-US" sz="2000" dirty="0" err="1"/>
              <a:t>notifyObservers</a:t>
            </a:r>
            <a:r>
              <a:rPr lang="en-US" sz="2000" dirty="0"/>
              <a:t> ` is for informing observers about changes.</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118872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15</a:t>
            </a:fld>
            <a:endParaRPr lang="en-US"/>
          </a:p>
        </p:txBody>
      </p:sp>
    </p:spTree>
    <p:extLst>
      <p:ext uri="{BB962C8B-B14F-4D97-AF65-F5344CB8AC3E}">
        <p14:creationId xmlns:p14="http://schemas.microsoft.com/office/powerpoint/2010/main" val="33001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118872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16</a:t>
            </a:fld>
            <a:endParaRPr lang="en-US"/>
          </a:p>
        </p:txBody>
      </p:sp>
      <p:pic>
        <p:nvPicPr>
          <p:cNvPr id="6" name="subjectInterface">
            <a:hlinkClick r:id="" action="ppaction://media"/>
            <a:extLst>
              <a:ext uri="{FF2B5EF4-FFF2-40B4-BE49-F238E27FC236}">
                <a16:creationId xmlns:a16="http://schemas.microsoft.com/office/drawing/2014/main" id="{9BAF3BEB-B5FE-8EC8-2B6D-2F35AC015F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1185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vert="horz" lIns="91440" tIns="45720" rIns="91440" bIns="45720" rtlCol="0" anchor="b">
            <a:normAutofit/>
          </a:bodyPr>
          <a:lstStyle/>
          <a:p>
            <a:r>
              <a:rPr lang="en-US" b="1" kern="1200" cap="all" baseline="0" dirty="0">
                <a:latin typeface="+mj-lt"/>
                <a:ea typeface="+mj-ea"/>
                <a:cs typeface="+mj-cs"/>
              </a:rPr>
              <a:t>Example – Concrete Subject(</a:t>
            </a:r>
            <a:r>
              <a:rPr lang="en-US" b="1" kern="1200" cap="all" baseline="0" dirty="0" err="1">
                <a:latin typeface="+mj-lt"/>
                <a:ea typeface="+mj-ea"/>
                <a:cs typeface="+mj-cs"/>
              </a:rPr>
              <a:t>WeatherStation</a:t>
            </a:r>
            <a:r>
              <a:rPr lang="en-US" b="1" kern="1200" cap="all" baseline="0" dirty="0">
                <a:latin typeface="+mj-lt"/>
                <a:ea typeface="+mj-ea"/>
                <a:cs typeface="+mj-cs"/>
              </a:rPr>
              <a:t>)</a:t>
            </a:r>
          </a:p>
        </p:txBody>
      </p:sp>
      <p:sp>
        <p:nvSpPr>
          <p:cNvPr id="7" name="TextBox 6">
            <a:extLst>
              <a:ext uri="{FF2B5EF4-FFF2-40B4-BE49-F238E27FC236}">
                <a16:creationId xmlns:a16="http://schemas.microsoft.com/office/drawing/2014/main" id="{15940162-0620-9ECE-ECF9-1A79ADBA53F1}"/>
              </a:ext>
            </a:extLst>
          </p:cNvPr>
          <p:cNvSpPr txBox="1"/>
          <p:nvPr/>
        </p:nvSpPr>
        <p:spPr>
          <a:xfrm>
            <a:off x="893763" y="1703996"/>
            <a:ext cx="10404475" cy="3687763"/>
          </a:xfrm>
          <a:prstGeom prst="rect">
            <a:avLst/>
          </a:prstGeom>
        </p:spPr>
        <p:txBody>
          <a:bodyPr vert="horz" lIns="91440" tIns="45720" rIns="91440" bIns="45720" rtlCol="0">
            <a:noAutofit/>
          </a:bodyPr>
          <a:lstStyle/>
          <a:p>
            <a:pPr marL="342900" indent="-342900">
              <a:lnSpc>
                <a:spcPct val="90000"/>
              </a:lnSpc>
              <a:spcAft>
                <a:spcPts val="1200"/>
              </a:spcAft>
              <a:buFont typeface="Arial" panose="020B0604020202020204" pitchFamily="34" charset="0"/>
              <a:buChar char="•"/>
            </a:pPr>
            <a:r>
              <a:rPr lang="en-US" sz="2000" dirty="0"/>
              <a:t>The concrete subject will also do 4 things:</a:t>
            </a:r>
          </a:p>
          <a:p>
            <a:pPr marL="777240" lvl="1" indent="-320040">
              <a:lnSpc>
                <a:spcPct val="90000"/>
              </a:lnSpc>
              <a:spcAft>
                <a:spcPts val="1200"/>
              </a:spcAft>
              <a:buFont typeface="+mj-lt"/>
              <a:buAutoNum type="arabicPeriod"/>
            </a:pPr>
            <a:r>
              <a:rPr lang="en-US" sz="2000" dirty="0"/>
              <a:t>`</a:t>
            </a:r>
            <a:r>
              <a:rPr lang="en-US" sz="2000" dirty="0" err="1"/>
              <a:t>WeatherStation</a:t>
            </a:r>
            <a:r>
              <a:rPr lang="en-US" sz="2000" dirty="0"/>
              <a:t>` is the concrete subject implementing the Subject interface.</a:t>
            </a:r>
          </a:p>
          <a:p>
            <a:pPr marL="777240" lvl="1" indent="-320040">
              <a:lnSpc>
                <a:spcPct val="90000"/>
              </a:lnSpc>
              <a:spcAft>
                <a:spcPts val="1200"/>
              </a:spcAft>
              <a:buFont typeface="+mj-lt"/>
              <a:buAutoNum type="arabicPeriod"/>
            </a:pPr>
            <a:r>
              <a:rPr lang="en-US" sz="2000" dirty="0"/>
              <a:t>It maintains a list of observers (`Observers[]`) and provides methods to manage this list.</a:t>
            </a:r>
          </a:p>
          <a:p>
            <a:pPr marL="777240" lvl="1" indent="-320040">
              <a:lnSpc>
                <a:spcPct val="90000"/>
              </a:lnSpc>
              <a:spcAft>
                <a:spcPts val="1200"/>
              </a:spcAft>
              <a:buFont typeface="+mj-lt"/>
              <a:buAutoNum type="arabicPeriod"/>
            </a:pPr>
            <a:r>
              <a:rPr lang="en-US" sz="2000" dirty="0"/>
              <a:t>`</a:t>
            </a:r>
            <a:r>
              <a:rPr lang="en-US" sz="2000" dirty="0" err="1"/>
              <a:t>notifyObservers</a:t>
            </a:r>
            <a:r>
              <a:rPr lang="en-US" sz="2000" dirty="0"/>
              <a:t>` iterates through the observers and calls their `update` method, passing the current weather to the observers.</a:t>
            </a:r>
          </a:p>
          <a:p>
            <a:pPr marL="777240" lvl="1" indent="-320040">
              <a:lnSpc>
                <a:spcPct val="90000"/>
              </a:lnSpc>
              <a:spcAft>
                <a:spcPts val="1200"/>
              </a:spcAft>
              <a:buFont typeface="+mj-lt"/>
              <a:buAutoNum type="arabicPeriod"/>
            </a:pPr>
            <a:r>
              <a:rPr lang="en-US" sz="2000" dirty="0"/>
              <a:t>`</a:t>
            </a:r>
            <a:r>
              <a:rPr lang="en-US" sz="2000" dirty="0" err="1"/>
              <a:t>setWeather</a:t>
            </a:r>
            <a:r>
              <a:rPr lang="en-US" sz="2000" dirty="0"/>
              <a:t>` method updates the weather and notifies observers of the change.</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17</a:t>
            </a:fld>
            <a:endParaRPr lang="en-US"/>
          </a:p>
        </p:txBody>
      </p:sp>
    </p:spTree>
    <p:extLst>
      <p:ext uri="{BB962C8B-B14F-4D97-AF65-F5344CB8AC3E}">
        <p14:creationId xmlns:p14="http://schemas.microsoft.com/office/powerpoint/2010/main" val="1717298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18</a:t>
            </a:fld>
            <a:endParaRPr lang="en-US"/>
          </a:p>
        </p:txBody>
      </p:sp>
      <p:pic>
        <p:nvPicPr>
          <p:cNvPr id="6" name="weatherStation">
            <a:hlinkClick r:id="" action="ppaction://media"/>
            <a:extLst>
              <a:ext uri="{FF2B5EF4-FFF2-40B4-BE49-F238E27FC236}">
                <a16:creationId xmlns:a16="http://schemas.microsoft.com/office/drawing/2014/main" id="{D9E30214-6B30-0174-197E-F13E3383C2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792"/>
            <a:ext cx="12192000" cy="6858000"/>
          </a:xfrm>
          <a:prstGeom prst="rect">
            <a:avLst/>
          </a:prstGeom>
        </p:spPr>
      </p:pic>
    </p:spTree>
    <p:extLst>
      <p:ext uri="{BB962C8B-B14F-4D97-AF65-F5344CB8AC3E}">
        <p14:creationId xmlns:p14="http://schemas.microsoft.com/office/powerpoint/2010/main" val="203068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Example – Concrete Observers</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19</a:t>
            </a:fld>
            <a:endParaRPr lang="en-US" dirty="0"/>
          </a:p>
        </p:txBody>
      </p:sp>
      <p:sp>
        <p:nvSpPr>
          <p:cNvPr id="7" name="TextBox 6">
            <a:extLst>
              <a:ext uri="{FF2B5EF4-FFF2-40B4-BE49-F238E27FC236}">
                <a16:creationId xmlns:a16="http://schemas.microsoft.com/office/drawing/2014/main" id="{15940162-0620-9ECE-ECF9-1A79ADBA53F1}"/>
              </a:ext>
            </a:extLst>
          </p:cNvPr>
          <p:cNvSpPr txBox="1"/>
          <p:nvPr/>
        </p:nvSpPr>
        <p:spPr>
          <a:xfrm>
            <a:off x="911352" y="1399032"/>
            <a:ext cx="10386886"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All the concrete observers/subscribers will also do these things:</a:t>
            </a:r>
          </a:p>
          <a:p>
            <a:pPr marL="914400" lvl="1" indent="-457200">
              <a:buFont typeface="+mj-lt"/>
              <a:buAutoNum type="arabicPeriod"/>
            </a:pPr>
            <a:r>
              <a:rPr lang="en-US" sz="2000" dirty="0"/>
              <a:t>`</a:t>
            </a:r>
            <a:r>
              <a:rPr lang="en-US" sz="2000" dirty="0" err="1"/>
              <a:t>PhoneDisplay</a:t>
            </a:r>
            <a:r>
              <a:rPr lang="en-US" sz="2000" dirty="0"/>
              <a:t>`, `</a:t>
            </a:r>
            <a:r>
              <a:rPr lang="en-US" sz="2000" dirty="0" err="1"/>
              <a:t>TvDisplay</a:t>
            </a:r>
            <a:r>
              <a:rPr lang="en-US" sz="2000" dirty="0"/>
              <a:t>`, and `</a:t>
            </a:r>
            <a:r>
              <a:rPr lang="en-US" sz="2000" dirty="0" err="1"/>
              <a:t>WatchDisplay</a:t>
            </a:r>
            <a:r>
              <a:rPr lang="en-US" sz="2000" dirty="0"/>
              <a:t>` are concrete observer implementing the Observer interface. Thus they all want to receive updates when the state of `weather` changes in the subject.</a:t>
            </a:r>
          </a:p>
          <a:p>
            <a:pPr marL="914400" lvl="1" indent="-457200">
              <a:buFont typeface="+mj-lt"/>
              <a:buAutoNum type="arabicPeriod"/>
            </a:pPr>
            <a:endParaRPr lang="en-US" sz="2000" dirty="0"/>
          </a:p>
          <a:p>
            <a:pPr marL="914400" lvl="1" indent="-457200">
              <a:buFont typeface="+mj-lt"/>
              <a:buAutoNum type="arabicPeriod"/>
            </a:pPr>
            <a:r>
              <a:rPr lang="en-US" sz="2000" dirty="0"/>
              <a:t>It has a private field `weather` to store the latest weather.</a:t>
            </a:r>
          </a:p>
          <a:p>
            <a:pPr marL="914400" lvl="1" indent="-457200">
              <a:buFont typeface="+mj-lt"/>
              <a:buAutoNum type="arabicPeriod"/>
            </a:pPr>
            <a:endParaRPr lang="en-US" sz="2000" dirty="0"/>
          </a:p>
          <a:p>
            <a:pPr marL="914400" lvl="1" indent="-457200">
              <a:buFont typeface="+mj-lt"/>
              <a:buAutoNum type="arabicPeriod"/>
            </a:pPr>
            <a:r>
              <a:rPr lang="en-US" sz="2000" dirty="0"/>
              <a:t>The `update` method sets the new weather and calls the display method.</a:t>
            </a:r>
          </a:p>
          <a:p>
            <a:pPr marL="914400" lvl="1" indent="-457200">
              <a:buFont typeface="+mj-lt"/>
              <a:buAutoNum type="arabicPeriod"/>
            </a:pPr>
            <a:endParaRPr lang="en-US" sz="2000" dirty="0"/>
          </a:p>
          <a:p>
            <a:pPr marL="914400" lvl="1" indent="-457200">
              <a:buFont typeface="+mj-lt"/>
              <a:buAutoNum type="arabicPeriod"/>
            </a:pPr>
            <a:r>
              <a:rPr lang="en-US" sz="2000" dirty="0"/>
              <a:t>`display` methods prints the updated weather to the console.</a:t>
            </a:r>
          </a:p>
        </p:txBody>
      </p:sp>
    </p:spTree>
    <p:extLst>
      <p:ext uri="{BB962C8B-B14F-4D97-AF65-F5344CB8AC3E}">
        <p14:creationId xmlns:p14="http://schemas.microsoft.com/office/powerpoint/2010/main" val="2697732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The Observer Design Pattern (OOP)</a:t>
            </a:r>
          </a:p>
          <a:p>
            <a:r>
              <a:rPr lang="en-US" dirty="0"/>
              <a:t>Anatomy of The Observer Design Pattern</a:t>
            </a:r>
          </a:p>
          <a:p>
            <a:r>
              <a:rPr lang="en-US" dirty="0"/>
              <a:t>Why The Observer Design Pattern?</a:t>
            </a:r>
          </a:p>
          <a:p>
            <a:r>
              <a:rPr lang="en-US" dirty="0"/>
              <a:t>An Example of The Observer Design Pattern in Plain TS</a:t>
            </a:r>
          </a:p>
          <a:p>
            <a:r>
              <a:rPr lang="en-US"/>
              <a:t>Introduction to Observables </a:t>
            </a:r>
            <a:r>
              <a:rPr lang="en-US" dirty="0"/>
              <a:t>in </a:t>
            </a:r>
            <a:r>
              <a:rPr lang="en-US" dirty="0" err="1"/>
              <a:t>RxJS</a:t>
            </a:r>
            <a:r>
              <a:rPr lang="en-US" dirty="0"/>
              <a:t> and Angular</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20</a:t>
            </a:fld>
            <a:endParaRPr lang="en-US" dirty="0"/>
          </a:p>
        </p:txBody>
      </p:sp>
      <p:pic>
        <p:nvPicPr>
          <p:cNvPr id="6" name="tvDisplay">
            <a:hlinkClick r:id="" action="ppaction://media"/>
            <a:extLst>
              <a:ext uri="{FF2B5EF4-FFF2-40B4-BE49-F238E27FC236}">
                <a16:creationId xmlns:a16="http://schemas.microsoft.com/office/drawing/2014/main" id="{83500423-CAC3-CDBD-5F94-662E8FA72B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07054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21</a:t>
            </a:fld>
            <a:endParaRPr lang="en-US" dirty="0"/>
          </a:p>
        </p:txBody>
      </p:sp>
      <p:pic>
        <p:nvPicPr>
          <p:cNvPr id="2" name="phoneDisplay">
            <a:hlinkClick r:id="" action="ppaction://media"/>
            <a:extLst>
              <a:ext uri="{FF2B5EF4-FFF2-40B4-BE49-F238E27FC236}">
                <a16:creationId xmlns:a16="http://schemas.microsoft.com/office/drawing/2014/main" id="{505B7C14-BB40-1207-1A66-987BB8564C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10016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22</a:t>
            </a:fld>
            <a:endParaRPr lang="en-US" dirty="0"/>
          </a:p>
        </p:txBody>
      </p:sp>
      <p:pic>
        <p:nvPicPr>
          <p:cNvPr id="4" name="watchDisplay">
            <a:hlinkClick r:id="" action="ppaction://media"/>
            <a:extLst>
              <a:ext uri="{FF2B5EF4-FFF2-40B4-BE49-F238E27FC236}">
                <a16:creationId xmlns:a16="http://schemas.microsoft.com/office/drawing/2014/main" id="{8FD72CED-C700-EBDE-81B2-F9C0B1C01E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0889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23</a:t>
            </a:fld>
            <a:endParaRPr lang="en-US"/>
          </a:p>
        </p:txBody>
      </p:sp>
      <p:pic>
        <p:nvPicPr>
          <p:cNvPr id="9" name="main">
            <a:hlinkClick r:id="" action="ppaction://media"/>
            <a:extLst>
              <a:ext uri="{FF2B5EF4-FFF2-40B4-BE49-F238E27FC236}">
                <a16:creationId xmlns:a16="http://schemas.microsoft.com/office/drawing/2014/main" id="{1DDBF8B9-B2E0-41AA-6A2B-4F9894D555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45726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Observables in Angular</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r>
              <a:rPr lang="en-US" dirty="0"/>
              <a:t>In Angular, an Observable is a stream of events or data that happen asynchronously.</a:t>
            </a:r>
          </a:p>
          <a:p>
            <a:r>
              <a:rPr lang="en-US" dirty="0"/>
              <a:t>A subject/observable is an object that can emit one or more values over time.</a:t>
            </a:r>
          </a:p>
          <a:p>
            <a:r>
              <a:rPr lang="en-US" dirty="0"/>
              <a:t>An Observer in Angular is an entity that can subscribe to a subject or an Observable.</a:t>
            </a:r>
          </a:p>
          <a:p>
            <a:r>
              <a:rPr lang="en-US" dirty="0"/>
              <a:t>The Observer </a:t>
            </a:r>
            <a:r>
              <a:rPr lang="en-US" b="1" dirty="0"/>
              <a:t>reacts </a:t>
            </a:r>
            <a:r>
              <a:rPr lang="en-US" dirty="0"/>
              <a:t>to whatever item or sequence of items the Observable emits.</a:t>
            </a:r>
          </a:p>
          <a:p>
            <a:r>
              <a:rPr lang="en-US" dirty="0"/>
              <a:t>Observables are made possible in Angular by a library called </a:t>
            </a:r>
            <a:r>
              <a:rPr lang="en-US" b="1" dirty="0" err="1"/>
              <a:t>RxJS</a:t>
            </a:r>
            <a:r>
              <a:rPr lang="en-US" b="1" dirty="0"/>
              <a:t>.</a:t>
            </a:r>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1962037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Creating observables in angular</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r>
              <a:rPr lang="en-US" dirty="0"/>
              <a:t>There are two </a:t>
            </a:r>
            <a:r>
              <a:rPr lang="en-US" b="1" dirty="0"/>
              <a:t>major </a:t>
            </a:r>
            <a:r>
              <a:rPr lang="en-US" dirty="0"/>
              <a:t>ways to create observable in Angular(</a:t>
            </a:r>
            <a:r>
              <a:rPr lang="en-US" dirty="0" err="1"/>
              <a:t>RxJS</a:t>
            </a:r>
            <a:r>
              <a:rPr lang="en-US" dirty="0"/>
              <a:t>):</a:t>
            </a:r>
          </a:p>
          <a:p>
            <a:pPr lvl="1"/>
            <a:r>
              <a:rPr lang="en-US" dirty="0"/>
              <a:t>Using `new Subject()`</a:t>
            </a:r>
          </a:p>
          <a:p>
            <a:pPr lvl="1"/>
            <a:r>
              <a:rPr lang="en-US" dirty="0"/>
              <a:t>Using `new Observable()`</a:t>
            </a:r>
          </a:p>
          <a:p>
            <a:r>
              <a:rPr lang="en-US" b="1" dirty="0"/>
              <a:t>Subjects:</a:t>
            </a:r>
            <a:r>
              <a:rPr lang="en-US" dirty="0"/>
              <a:t> are multicast by design the observable transmits the same data to multiple receivers(Observers). One-to-Many relationship.</a:t>
            </a:r>
          </a:p>
          <a:p>
            <a:r>
              <a:rPr lang="en-US" b="1" dirty="0"/>
              <a:t>Observers:</a:t>
            </a:r>
            <a:r>
              <a:rPr lang="en-US" dirty="0"/>
              <a:t> are unicast by design each observer has its own instance of the data producer(Observable). One-to-One relationship.</a:t>
            </a:r>
          </a:p>
          <a:p>
            <a:endParaRPr lang="en-US" dirty="0"/>
          </a:p>
          <a:p>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179580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vert="horz" lIns="91440" tIns="45720" rIns="91440" bIns="45720" rtlCol="0" anchor="b">
            <a:normAutofit/>
          </a:bodyPr>
          <a:lstStyle/>
          <a:p>
            <a:r>
              <a:rPr lang="en-US" b="1" kern="1200" cap="all" baseline="0">
                <a:latin typeface="+mj-lt"/>
                <a:ea typeface="+mj-ea"/>
                <a:cs typeface="+mj-cs"/>
              </a:rPr>
              <a:t>Creating observables in angular:</a:t>
            </a:r>
            <a:br>
              <a:rPr lang="en-US" b="1" kern="1200" cap="all" baseline="0">
                <a:latin typeface="+mj-lt"/>
                <a:ea typeface="+mj-ea"/>
                <a:cs typeface="+mj-cs"/>
              </a:rPr>
            </a:br>
            <a:r>
              <a:rPr lang="en-US" b="1" kern="1200" cap="all" baseline="0">
                <a:latin typeface="+mj-lt"/>
                <a:ea typeface="+mj-ea"/>
                <a:cs typeface="+mj-cs"/>
              </a:rPr>
              <a:t>Subject – multicast (one-to-many relationship)</a:t>
            </a:r>
          </a:p>
        </p:txBody>
      </p:sp>
      <p:sp>
        <p:nvSpPr>
          <p:cNvPr id="5" name="TextBox 4">
            <a:extLst>
              <a:ext uri="{FF2B5EF4-FFF2-40B4-BE49-F238E27FC236}">
                <a16:creationId xmlns:a16="http://schemas.microsoft.com/office/drawing/2014/main" id="{5929F24F-D347-478C-7ABA-F5130AA1ED7E}"/>
              </a:ext>
            </a:extLst>
          </p:cNvPr>
          <p:cNvSpPr txBox="1"/>
          <p:nvPr/>
        </p:nvSpPr>
        <p:spPr>
          <a:xfrm>
            <a:off x="911352" y="2058669"/>
            <a:ext cx="6192838" cy="3687763"/>
          </a:xfrm>
          <a:prstGeom prst="rect">
            <a:avLst/>
          </a:prstGeom>
        </p:spPr>
        <p:txBody>
          <a:bodyPr vert="horz" lIns="91440" tIns="45720" rIns="91440" bIns="45720" rtlCol="0">
            <a:noAutofit/>
          </a:bodyPr>
          <a:lstStyle/>
          <a:p>
            <a:pPr marL="228600" indent="-228600">
              <a:spcAft>
                <a:spcPts val="600"/>
              </a:spcAft>
              <a:buFont typeface="Arial" panose="020B0604020202020204" pitchFamily="34" charset="0"/>
              <a:buChar char="•"/>
            </a:pPr>
            <a:r>
              <a:rPr lang="en-US" sz="2000" dirty="0"/>
              <a:t>Multicast Observables, share the same execution among all subscribers.</a:t>
            </a:r>
          </a:p>
          <a:p>
            <a:pPr marL="228600" indent="-228600">
              <a:spcAft>
                <a:spcPts val="600"/>
              </a:spcAft>
              <a:buFont typeface="Arial" panose="020B0604020202020204" pitchFamily="34" charset="0"/>
              <a:buChar char="•"/>
            </a:pPr>
            <a:r>
              <a:rPr lang="en-US" sz="2000" dirty="0"/>
              <a:t>This means that all observers subscribed to a multicast Observable will receive the same set of emitted values.</a:t>
            </a:r>
          </a:p>
          <a:p>
            <a:pPr marL="228600" indent="-228600">
              <a:spcAft>
                <a:spcPts val="600"/>
              </a:spcAft>
              <a:buFont typeface="Arial" panose="020B0604020202020204" pitchFamily="34" charset="0"/>
              <a:buChar char="•"/>
            </a:pPr>
            <a:r>
              <a:rPr lang="en-US" sz="2000" dirty="0"/>
              <a:t>Multicast observables simply registers the given Observer in a list of Observers.</a:t>
            </a:r>
          </a:p>
          <a:p>
            <a:pPr marL="228600" indent="-228600">
              <a:spcAft>
                <a:spcPts val="600"/>
              </a:spcAft>
              <a:buFont typeface="Arial" panose="020B0604020202020204" pitchFamily="34" charset="0"/>
              <a:buChar char="•"/>
            </a:pPr>
            <a:r>
              <a:rPr lang="en-US" sz="2000" dirty="0"/>
              <a:t>Subjects is like event-emitter and it does not invoke for each subscription, it just emits the </a:t>
            </a:r>
            <a:r>
              <a:rPr lang="en-US" sz="2000" b="1" dirty="0"/>
              <a:t>same data</a:t>
            </a:r>
            <a:r>
              <a:rPr lang="en-US" sz="2000" dirty="0"/>
              <a:t> to all observers.</a:t>
            </a:r>
          </a:p>
          <a:p>
            <a:pPr marL="228600" indent="-228600">
              <a:spcAft>
                <a:spcPts val="600"/>
              </a:spcAft>
              <a:buFont typeface="Arial" panose="020B0604020202020204" pitchFamily="34" charset="0"/>
              <a:buChar char="•"/>
            </a:pPr>
            <a:r>
              <a:rPr lang="en-US" sz="2000" dirty="0"/>
              <a:t>These types of observables are known as hot observables</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26</a:t>
            </a:fld>
            <a:endParaRPr lang="en-US"/>
          </a:p>
        </p:txBody>
      </p:sp>
      <p:pic>
        <p:nvPicPr>
          <p:cNvPr id="10" name="Picture 9">
            <a:extLst>
              <a:ext uri="{FF2B5EF4-FFF2-40B4-BE49-F238E27FC236}">
                <a16:creationId xmlns:a16="http://schemas.microsoft.com/office/drawing/2014/main" id="{451A26D7-FEB5-92CD-4742-92F147C6BED3}"/>
              </a:ext>
            </a:extLst>
          </p:cNvPr>
          <p:cNvPicPr>
            <a:picLocks noChangeAspect="1"/>
          </p:cNvPicPr>
          <p:nvPr/>
        </p:nvPicPr>
        <p:blipFill>
          <a:blip r:embed="rId2"/>
          <a:srcRect/>
          <a:stretch/>
        </p:blipFill>
        <p:spPr>
          <a:xfrm>
            <a:off x="7410109" y="1347701"/>
            <a:ext cx="3888128" cy="5109697"/>
          </a:xfrm>
          <a:prstGeom prst="rect">
            <a:avLst/>
          </a:prstGeom>
        </p:spPr>
      </p:pic>
      <p:sp>
        <p:nvSpPr>
          <p:cNvPr id="11" name="TextBox 10">
            <a:extLst>
              <a:ext uri="{FF2B5EF4-FFF2-40B4-BE49-F238E27FC236}">
                <a16:creationId xmlns:a16="http://schemas.microsoft.com/office/drawing/2014/main" id="{503AEE73-8BA0-DBC0-8B75-740CA0B0417D}"/>
              </a:ext>
            </a:extLst>
          </p:cNvPr>
          <p:cNvSpPr txBox="1"/>
          <p:nvPr/>
        </p:nvSpPr>
        <p:spPr>
          <a:xfrm>
            <a:off x="7410108" y="3059668"/>
            <a:ext cx="1261179" cy="369332"/>
          </a:xfrm>
          <a:prstGeom prst="rect">
            <a:avLst/>
          </a:prstGeom>
          <a:noFill/>
        </p:spPr>
        <p:txBody>
          <a:bodyPr wrap="none" rtlCol="0">
            <a:spAutoFit/>
          </a:bodyPr>
          <a:lstStyle/>
          <a:p>
            <a:r>
              <a:rPr lang="en-US" dirty="0"/>
              <a:t>Fm station</a:t>
            </a:r>
          </a:p>
        </p:txBody>
      </p:sp>
    </p:spTree>
    <p:extLst>
      <p:ext uri="{BB962C8B-B14F-4D97-AF65-F5344CB8AC3E}">
        <p14:creationId xmlns:p14="http://schemas.microsoft.com/office/powerpoint/2010/main" val="3493637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27</a:t>
            </a:fld>
            <a:endParaRPr lang="en-US"/>
          </a:p>
        </p:txBody>
      </p:sp>
      <p:pic>
        <p:nvPicPr>
          <p:cNvPr id="8" name="multicast">
            <a:hlinkClick r:id="" action="ppaction://media"/>
            <a:extLst>
              <a:ext uri="{FF2B5EF4-FFF2-40B4-BE49-F238E27FC236}">
                <a16:creationId xmlns:a16="http://schemas.microsoft.com/office/drawing/2014/main" id="{4ABD73A7-4D49-C3B6-D274-386A9CDE28F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60926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vert="horz" lIns="91440" tIns="45720" rIns="91440" bIns="45720" rtlCol="0" anchor="b">
            <a:normAutofit/>
          </a:bodyPr>
          <a:lstStyle/>
          <a:p>
            <a:r>
              <a:rPr lang="en-US" b="1" kern="1200" cap="all" baseline="0" dirty="0">
                <a:latin typeface="+mj-lt"/>
                <a:ea typeface="+mj-ea"/>
                <a:cs typeface="+mj-cs"/>
              </a:rPr>
              <a:t>Creating observables in angular:</a:t>
            </a:r>
            <a:br>
              <a:rPr lang="en-US" b="1" kern="1200" cap="all" baseline="0" dirty="0">
                <a:latin typeface="+mj-lt"/>
                <a:ea typeface="+mj-ea"/>
                <a:cs typeface="+mj-cs"/>
              </a:rPr>
            </a:br>
            <a:r>
              <a:rPr lang="en-US" b="1" kern="1200" cap="all" baseline="0" dirty="0">
                <a:latin typeface="+mj-lt"/>
                <a:ea typeface="+mj-ea"/>
                <a:cs typeface="+mj-cs"/>
              </a:rPr>
              <a:t>Observables– unicast (one-to-one relationship)</a:t>
            </a:r>
          </a:p>
        </p:txBody>
      </p:sp>
      <p:sp>
        <p:nvSpPr>
          <p:cNvPr id="5" name="TextBox 4">
            <a:extLst>
              <a:ext uri="{FF2B5EF4-FFF2-40B4-BE49-F238E27FC236}">
                <a16:creationId xmlns:a16="http://schemas.microsoft.com/office/drawing/2014/main" id="{5929F24F-D347-478C-7ABA-F5130AA1ED7E}"/>
              </a:ext>
            </a:extLst>
          </p:cNvPr>
          <p:cNvSpPr txBox="1"/>
          <p:nvPr/>
        </p:nvSpPr>
        <p:spPr>
          <a:xfrm>
            <a:off x="911352" y="2058669"/>
            <a:ext cx="6192838" cy="3687763"/>
          </a:xfrm>
          <a:prstGeom prst="rect">
            <a:avLst/>
          </a:prstGeom>
        </p:spPr>
        <p:txBody>
          <a:bodyPr vert="horz" lIns="91440" tIns="45720" rIns="91440" bIns="45720" rtlCol="0">
            <a:normAutofit/>
          </a:bodyPr>
          <a:lstStyle/>
          <a:p>
            <a:pPr marL="228600" indent="-228600">
              <a:spcAft>
                <a:spcPts val="600"/>
              </a:spcAft>
              <a:buFont typeface="Arial" panose="020B0604020202020204" pitchFamily="34" charset="0"/>
              <a:buChar char="•"/>
            </a:pPr>
            <a:r>
              <a:rPr lang="en-US" sz="2000" dirty="0"/>
              <a:t>Unicast Observables are those where each subscribed observer owns a separate execution of the Observable.</a:t>
            </a:r>
          </a:p>
          <a:p>
            <a:pPr marL="228600" indent="-228600">
              <a:spcAft>
                <a:spcPts val="600"/>
              </a:spcAft>
              <a:buFont typeface="Arial" panose="020B0604020202020204" pitchFamily="34" charset="0"/>
              <a:buChar char="•"/>
            </a:pPr>
            <a:r>
              <a:rPr lang="en-US" sz="2000" dirty="0"/>
              <a:t>This means that each observer will receive a unique set of emitted values.</a:t>
            </a:r>
          </a:p>
          <a:p>
            <a:pPr marL="228600" indent="-228600">
              <a:spcAft>
                <a:spcPts val="600"/>
              </a:spcAft>
              <a:buFont typeface="Arial" panose="020B0604020202020204" pitchFamily="34" charset="0"/>
              <a:buChar char="•"/>
            </a:pPr>
            <a:r>
              <a:rPr lang="en-US" sz="2000" dirty="0"/>
              <a:t>Each observer subscribed to a Unicast Observable has its own instantiated instance of the data producer.</a:t>
            </a:r>
          </a:p>
          <a:p>
            <a:pPr marL="228600" indent="-228600">
              <a:spcAft>
                <a:spcPts val="600"/>
              </a:spcAft>
              <a:buFont typeface="Arial" panose="020B0604020202020204" pitchFamily="34" charset="0"/>
              <a:buChar char="•"/>
            </a:pPr>
            <a:r>
              <a:rPr lang="en-US" sz="2000" dirty="0"/>
              <a:t>Observable is unicast because each observer has its own instance of the data producer.</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28</a:t>
            </a:fld>
            <a:endParaRPr lang="en-US"/>
          </a:p>
        </p:txBody>
      </p:sp>
      <p:pic>
        <p:nvPicPr>
          <p:cNvPr id="10" name="Picture 9">
            <a:extLst>
              <a:ext uri="{FF2B5EF4-FFF2-40B4-BE49-F238E27FC236}">
                <a16:creationId xmlns:a16="http://schemas.microsoft.com/office/drawing/2014/main" id="{451A26D7-FEB5-92CD-4742-92F147C6BED3}"/>
              </a:ext>
            </a:extLst>
          </p:cNvPr>
          <p:cNvPicPr>
            <a:picLocks noChangeAspect="1"/>
          </p:cNvPicPr>
          <p:nvPr/>
        </p:nvPicPr>
        <p:blipFill>
          <a:blip r:embed="rId2"/>
          <a:srcRect/>
          <a:stretch/>
        </p:blipFill>
        <p:spPr>
          <a:xfrm>
            <a:off x="7410109" y="1347701"/>
            <a:ext cx="3888128" cy="5109697"/>
          </a:xfrm>
          <a:prstGeom prst="rect">
            <a:avLst/>
          </a:prstGeom>
        </p:spPr>
      </p:pic>
      <p:sp>
        <p:nvSpPr>
          <p:cNvPr id="4" name="TextBox 3">
            <a:extLst>
              <a:ext uri="{FF2B5EF4-FFF2-40B4-BE49-F238E27FC236}">
                <a16:creationId xmlns:a16="http://schemas.microsoft.com/office/drawing/2014/main" id="{33C98EC7-18A4-D9FE-1596-E7AD4274D0F0}"/>
              </a:ext>
            </a:extLst>
          </p:cNvPr>
          <p:cNvSpPr txBox="1"/>
          <p:nvPr/>
        </p:nvSpPr>
        <p:spPr>
          <a:xfrm>
            <a:off x="7410108" y="4009293"/>
            <a:ext cx="817853" cy="369332"/>
          </a:xfrm>
          <a:prstGeom prst="rect">
            <a:avLst/>
          </a:prstGeom>
          <a:noFill/>
        </p:spPr>
        <p:txBody>
          <a:bodyPr wrap="none" rtlCol="0">
            <a:spAutoFit/>
          </a:bodyPr>
          <a:lstStyle/>
          <a:p>
            <a:r>
              <a:rPr lang="en-US" dirty="0"/>
              <a:t>server</a:t>
            </a:r>
          </a:p>
        </p:txBody>
      </p:sp>
    </p:spTree>
    <p:extLst>
      <p:ext uri="{BB962C8B-B14F-4D97-AF65-F5344CB8AC3E}">
        <p14:creationId xmlns:p14="http://schemas.microsoft.com/office/powerpoint/2010/main" val="686884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29</a:t>
            </a:fld>
            <a:endParaRPr lang="en-US"/>
          </a:p>
        </p:txBody>
      </p:sp>
      <p:pic>
        <p:nvPicPr>
          <p:cNvPr id="11" name="unicast">
            <a:hlinkClick r:id="" action="ppaction://media"/>
            <a:extLst>
              <a:ext uri="{FF2B5EF4-FFF2-40B4-BE49-F238E27FC236}">
                <a16:creationId xmlns:a16="http://schemas.microsoft.com/office/drawing/2014/main" id="{A0BCDA75-F288-F68D-D2F1-6F95AE5F0C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8239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r>
              <a:rPr lang="en-US" dirty="0"/>
              <a:t>“Don’t be a scripter, but understand what is going on inside the code”</a:t>
            </a:r>
          </a:p>
        </p:txBody>
      </p:sp>
      <p:pic>
        <p:nvPicPr>
          <p:cNvPr id="10" name="Picture Placeholder 9">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2" r="12"/>
          <a:stretch/>
        </p:blipFill>
        <p:spPr>
          <a:xfrm>
            <a:off x="7625969" y="-9144"/>
            <a:ext cx="4581525" cy="6602413"/>
          </a:xfrm>
        </p:spPr>
      </p:pic>
      <p:sp>
        <p:nvSpPr>
          <p:cNvPr id="3" name="TextBox 2">
            <a:extLst>
              <a:ext uri="{FF2B5EF4-FFF2-40B4-BE49-F238E27FC236}">
                <a16:creationId xmlns:a16="http://schemas.microsoft.com/office/drawing/2014/main" id="{EBC8492E-3382-2DE3-A6C7-D9EE2565AF28}"/>
              </a:ext>
            </a:extLst>
          </p:cNvPr>
          <p:cNvSpPr txBox="1"/>
          <p:nvPr/>
        </p:nvSpPr>
        <p:spPr>
          <a:xfrm>
            <a:off x="902208" y="4041648"/>
            <a:ext cx="5864352" cy="523220"/>
          </a:xfrm>
          <a:prstGeom prst="rect">
            <a:avLst/>
          </a:prstGeom>
          <a:noFill/>
        </p:spPr>
        <p:txBody>
          <a:bodyPr wrap="square" rtlCol="0">
            <a:spAutoFit/>
          </a:bodyPr>
          <a:lstStyle/>
          <a:p>
            <a:r>
              <a:rPr lang="en-US" sz="2800" b="1" i="1" dirty="0"/>
              <a:t>- </a:t>
            </a:r>
            <a:r>
              <a:rPr lang="en-US" sz="2800" b="1" i="1" dirty="0" err="1"/>
              <a:t>Vulumpus</a:t>
            </a:r>
            <a:r>
              <a:rPr lang="en-US" sz="2800" b="1" i="1" dirty="0"/>
              <a:t> </a:t>
            </a:r>
            <a:r>
              <a:rPr lang="en-US" sz="2800" b="1" i="1" dirty="0" err="1"/>
              <a:t>Tulumpus</a:t>
            </a:r>
            <a:r>
              <a:rPr lang="en-US" sz="2800" b="1" i="1" dirty="0"/>
              <a:t> </a:t>
            </a:r>
            <a:r>
              <a:rPr lang="en-US" sz="2800" b="1" i="1" dirty="0" err="1"/>
              <a:t>Tumpanus</a:t>
            </a:r>
            <a:endParaRPr lang="en-US" sz="2800" b="1" i="1" dirty="0"/>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Observer design pattern</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r>
              <a:rPr lang="en-US" dirty="0"/>
              <a:t>The observer design pattern is a behavioral pattern listed among the 23 well-known "Gang of Four" design patterns.</a:t>
            </a:r>
          </a:p>
          <a:p>
            <a:r>
              <a:rPr lang="en-US" dirty="0"/>
              <a:t>It defines a one-to-many dependency between objects so that when one object (the subject) changes state, all its dependents (observers) are notified and updated automatically.</a:t>
            </a:r>
          </a:p>
          <a:p>
            <a:r>
              <a:rPr lang="en-US" dirty="0"/>
              <a:t>In the Observable pattern, one object notifies another object when an action is performed.</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09900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ZA" dirty="0"/>
              <a:t>Why?</a:t>
            </a:r>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pPr marL="0" indent="0">
              <a:buNone/>
            </a:pPr>
            <a:r>
              <a:rPr lang="en-US" dirty="0"/>
              <a:t>There are two way to check for updated data in a system:</a:t>
            </a:r>
          </a:p>
          <a:p>
            <a:r>
              <a:rPr lang="en-US" b="1" dirty="0">
                <a:solidFill>
                  <a:srgbClr val="FF0000"/>
                </a:solidFill>
              </a:rPr>
              <a:t>Polling, </a:t>
            </a:r>
            <a:r>
              <a:rPr lang="en-US" dirty="0">
                <a:solidFill>
                  <a:srgbClr val="FF0000"/>
                </a:solidFill>
              </a:rPr>
              <a:t>this is where an object checks in with a global state at a specified interval and check if the state/value has changed, because it will be running for the whole life of the object it is very resource intensive.</a:t>
            </a:r>
          </a:p>
          <a:p>
            <a:r>
              <a:rPr lang="en-US" dirty="0"/>
              <a:t>The Observable pattern allows for more efficient code as it avoids the issue of having several observers consuming resources to check in with the global state without performing any operations, which can cause an exponential performance decrease, due to the number of existing observers.</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66231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Components of the observer design pattern – (Subject)</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925038"/>
          </a:xfrm>
        </p:spPr>
        <p:txBody>
          <a:bodyPr>
            <a:normAutofit/>
          </a:bodyPr>
          <a:lstStyle/>
          <a:p>
            <a:r>
              <a:rPr lang="en-US" b="1" dirty="0"/>
              <a:t>Subject (Observable) interface:</a:t>
            </a:r>
            <a:r>
              <a:rPr lang="en-US" dirty="0"/>
              <a:t> The subject is the object that is being observed. The subject maintains a list of observers (subscribers or listeners). It Provides methods to register and unregister observers, it also defines a method to notify observers of changes in its state.</a:t>
            </a:r>
          </a:p>
          <a:p>
            <a:r>
              <a:rPr lang="en-US" b="1" dirty="0"/>
              <a:t>Concrete Subject: </a:t>
            </a:r>
            <a:r>
              <a:rPr lang="en-US" dirty="0"/>
              <a:t>The concrete subject is the object being observed, it implements the subject/observable interface. </a:t>
            </a:r>
          </a:p>
          <a:p>
            <a:pPr lvl="1"/>
            <a:r>
              <a:rPr lang="en-US" dirty="0"/>
              <a:t>It maintains a list of observers, notifies observers of changes in its state, and provides methods to register and unregister observers. </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19212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Components of the observer design pattern – (observers)</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39"/>
            <a:ext cx="8324089" cy="4396987"/>
          </a:xfrm>
        </p:spPr>
        <p:txBody>
          <a:bodyPr>
            <a:normAutofit/>
          </a:bodyPr>
          <a:lstStyle/>
          <a:p>
            <a:r>
              <a:rPr lang="en-US" b="1" dirty="0"/>
              <a:t>Observer interface: </a:t>
            </a:r>
            <a:r>
              <a:rPr lang="en-US" dirty="0"/>
              <a:t>Observer defines an interface with an update method that concrete observers must implement and ensures a common or consistent way for concrete observers to receive updates from the subject.</a:t>
            </a:r>
          </a:p>
          <a:p>
            <a:r>
              <a:rPr lang="en-US" b="1" dirty="0"/>
              <a:t>Concrete Observer: </a:t>
            </a:r>
            <a:r>
              <a:rPr lang="en-US" dirty="0"/>
              <a:t>The concrete observer is the object that observes the subject. It implements the observer interface.</a:t>
            </a:r>
          </a:p>
          <a:p>
            <a:pPr lvl="1"/>
            <a:r>
              <a:rPr lang="en-US" dirty="0"/>
              <a:t>Concrete observers register themselves with the subject to receive notifications.</a:t>
            </a:r>
          </a:p>
          <a:p>
            <a:pPr lvl="1"/>
            <a:r>
              <a:rPr lang="en-US" dirty="0"/>
              <a:t>Concrete observers can also deregister themselves from the observable/subject.</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896450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Subjects and observers</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763" y="2073275"/>
            <a:ext cx="10404476" cy="3687763"/>
          </a:xfrm>
        </p:spPr>
        <p:txBody>
          <a:bodyPr/>
          <a:lstStyle/>
          <a:p>
            <a:pPr marL="342900" indent="-342900">
              <a:buFont typeface="Arial" panose="020B0604020202020204" pitchFamily="34" charset="0"/>
              <a:buChar char="•"/>
            </a:pPr>
            <a:r>
              <a:rPr lang="en-US" dirty="0"/>
              <a:t>The sole responsibility of a subject is to maintain a list of observers and to notify them of state changes.</a:t>
            </a:r>
          </a:p>
          <a:p>
            <a:pPr marL="342900" indent="-342900">
              <a:buFont typeface="Arial" panose="020B0604020202020204" pitchFamily="34" charset="0"/>
              <a:buChar char="•"/>
            </a:pPr>
            <a:r>
              <a:rPr lang="en-US" dirty="0"/>
              <a:t>The responsibility of observers is to register and unregister themselves with a subject (in order to be notified of state changes) and to update their state (to synchronize their state with the subject's state) when they are notified.</a:t>
            </a:r>
          </a:p>
          <a:p>
            <a:pPr marL="342900" indent="-342900">
              <a:buFont typeface="Arial" panose="020B0604020202020204" pitchFamily="34" charset="0"/>
              <a:buChar char="•"/>
            </a:pPr>
            <a:r>
              <a:rPr lang="en-US" dirty="0"/>
              <a:t>This makes subject and observers loosely coupled. Subject and observers have no explicit knowledge of each other.</a:t>
            </a:r>
          </a:p>
          <a:p>
            <a:pPr marL="342900" indent="-342900">
              <a:buFont typeface="Arial" panose="020B0604020202020204" pitchFamily="34" charset="0"/>
              <a:buChar char="•"/>
            </a:pPr>
            <a:r>
              <a:rPr lang="en-US" dirty="0"/>
              <a:t>This notification-registration interaction is also known as the publish-subscribe pattern.</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041471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ZA" dirty="0" err="1"/>
              <a:t>PuSH</a:t>
            </a:r>
            <a:r>
              <a:rPr lang="en-ZA" dirty="0"/>
              <a:t> mechanism of the observer design patter (event-driven architecture)</a:t>
            </a:r>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lstStyle/>
          <a:p>
            <a:pPr marL="0" indent="0">
              <a:buNone/>
            </a:pPr>
            <a:r>
              <a:rPr lang="en-US" dirty="0"/>
              <a:t>The Observer Design Pattern typically uses the push mechanism.</a:t>
            </a:r>
          </a:p>
          <a:p>
            <a:r>
              <a:rPr lang="en-US" dirty="0"/>
              <a:t>In this mechanism, the subject (or Observable) pushes updates to the observers. </a:t>
            </a:r>
          </a:p>
          <a:p>
            <a:r>
              <a:rPr lang="en-US" dirty="0"/>
              <a:t>When a change in state occurs, the subject pushes the new data to all its observers by calling their `update()` method and passing the updated data as an argument.</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161759694"/>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5040CA-20CC-43C6-BC0C-8D8696B6AF89}">
  <ds:schemaRefs>
    <ds:schemaRef ds:uri="http://purl.org/dc/elements/1.1/"/>
    <ds:schemaRef ds:uri="http://www.w3.org/XML/1998/namespace"/>
    <ds:schemaRef ds:uri="71af3243-3dd4-4a8d-8c0d-dd76da1f02a5"/>
    <ds:schemaRef ds:uri="http://schemas.microsoft.com/office/2006/documentManagement/types"/>
    <ds:schemaRef ds:uri="http://schemas.openxmlformats.org/package/2006/metadata/core-properties"/>
    <ds:schemaRef ds:uri="http://purl.org/dc/dcmitype/"/>
    <ds:schemaRef ds:uri="http://schemas.microsoft.com/sharepoint/v3"/>
    <ds:schemaRef ds:uri="http://purl.org/dc/terms/"/>
    <ds:schemaRef ds:uri="http://schemas.microsoft.com/office/infopath/2007/PartnerControls"/>
    <ds:schemaRef ds:uri="230e9df3-be65-4c73-a93b-d1236ebd677e"/>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02FA78-7B40-45E2-B806-470B0FC280F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{C40AE01D-D7E5-462B-B79E-56D8BA4816FB}tf16411248_win32</Template>
  <TotalTime>671</TotalTime>
  <Words>1420</Words>
  <Application>Microsoft Office PowerPoint</Application>
  <PresentationFormat>Widescreen</PresentationFormat>
  <Paragraphs>126</Paragraphs>
  <Slides>29</Slides>
  <Notes>5</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Avenir Next LT Pro Light</vt:lpstr>
      <vt:lpstr>Calibri</vt:lpstr>
      <vt:lpstr>Posterama</vt:lpstr>
      <vt:lpstr>Custom</vt:lpstr>
      <vt:lpstr>The observer design pattern - angular</vt:lpstr>
      <vt:lpstr>Agenda </vt:lpstr>
      <vt:lpstr>“Don’t be a scripter, but understand what is going on inside the code”</vt:lpstr>
      <vt:lpstr>Observer design pattern</vt:lpstr>
      <vt:lpstr>Why?</vt:lpstr>
      <vt:lpstr>Components of the observer design pattern – (Subject)</vt:lpstr>
      <vt:lpstr>Components of the observer design pattern – (observers)</vt:lpstr>
      <vt:lpstr>Subjects and observers</vt:lpstr>
      <vt:lpstr>PuSH mechanism of the observer design patter (event-driven architecture)</vt:lpstr>
      <vt:lpstr>Pitfalls</vt:lpstr>
      <vt:lpstr>An example</vt:lpstr>
      <vt:lpstr>Challenges or difficulties while implementing this system without Observer Design Pattern</vt:lpstr>
      <vt:lpstr>Example – Observer/Subscriber Interface:</vt:lpstr>
      <vt:lpstr>PowerPoint Presentation</vt:lpstr>
      <vt:lpstr>Example – Subject (Observable) Interface</vt:lpstr>
      <vt:lpstr>PowerPoint Presentation</vt:lpstr>
      <vt:lpstr>Example – Concrete Subject(WeatherStation)</vt:lpstr>
      <vt:lpstr>PowerPoint Presentation</vt:lpstr>
      <vt:lpstr>Example – Concrete Observers</vt:lpstr>
      <vt:lpstr>PowerPoint Presentation</vt:lpstr>
      <vt:lpstr>PowerPoint Presentation</vt:lpstr>
      <vt:lpstr>PowerPoint Presentation</vt:lpstr>
      <vt:lpstr>PowerPoint Presentation</vt:lpstr>
      <vt:lpstr>Observables in Angular</vt:lpstr>
      <vt:lpstr>Creating observables in angular</vt:lpstr>
      <vt:lpstr>Creating observables in angular: Subject – multicast (one-to-many relationship)</vt:lpstr>
      <vt:lpstr>PowerPoint Presentation</vt:lpstr>
      <vt:lpstr>Creating observables in angular: Observables– unicast (one-to-one relationship)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observer design pattern - angular</dc:title>
  <dc:creator>Akwasi Konadu Akuoko</dc:creator>
  <cp:lastModifiedBy>Akwasi Konadu Akuoko</cp:lastModifiedBy>
  <cp:revision>1</cp:revision>
  <dcterms:created xsi:type="dcterms:W3CDTF">2024-04-05T13:13:40Z</dcterms:created>
  <dcterms:modified xsi:type="dcterms:W3CDTF">2024-04-17T08:06:08Z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